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4" r:id="rId4"/>
    <p:sldMasterId id="2147483675"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Lst>
  <p:sldSz cy="5143500" cx="9144000"/>
  <p:notesSz cx="6858000" cy="9144000"/>
  <p:embeddedFontLst>
    <p:embeddedFont>
      <p:font typeface="Poppins"/>
      <p:regular r:id="rId18"/>
      <p:bold r:id="rId19"/>
      <p:italic r:id="rId20"/>
      <p:boldItalic r:id="rId21"/>
    </p:embeddedFont>
    <p:embeddedFont>
      <p:font typeface="Bebas Neue"/>
      <p:regular r:id="rId22"/>
    </p:embeddedFont>
    <p:embeddedFont>
      <p:font typeface="Poppins Light"/>
      <p:regular r:id="rId23"/>
      <p:bold r:id="rId24"/>
      <p:italic r:id="rId25"/>
      <p:boldItalic r:id="rId2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Poppins-italic.fntdata"/><Relationship Id="rId22" Type="http://schemas.openxmlformats.org/officeDocument/2006/relationships/font" Target="fonts/BebasNeue-regular.fntdata"/><Relationship Id="rId21" Type="http://schemas.openxmlformats.org/officeDocument/2006/relationships/font" Target="fonts/Poppins-boldItalic.fntdata"/><Relationship Id="rId24" Type="http://schemas.openxmlformats.org/officeDocument/2006/relationships/font" Target="fonts/PoppinsLight-bold.fntdata"/><Relationship Id="rId23" Type="http://schemas.openxmlformats.org/officeDocument/2006/relationships/font" Target="fonts/PoppinsLight-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font" Target="fonts/PoppinsLight-boldItalic.fntdata"/><Relationship Id="rId25" Type="http://schemas.openxmlformats.org/officeDocument/2006/relationships/font" Target="fonts/PoppinsLight-italic.fntdata"/><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font" Target="fonts/Poppins-bold.fntdata"/><Relationship Id="rId18" Type="http://schemas.openxmlformats.org/officeDocument/2006/relationships/font" Target="fonts/Poppins-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1a4fbbed057_2_116:notes"/>
          <p:cNvSpPr txBox="1"/>
          <p:nvPr>
            <p:ph idx="1" type="body"/>
          </p:nvPr>
        </p:nvSpPr>
        <p:spPr>
          <a:xfrm>
            <a:off x="685800" y="4400550"/>
            <a:ext cx="5486400" cy="3600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Arial"/>
              <a:buNone/>
            </a:pPr>
            <a:r>
              <a:rPr lang="en"/>
              <a:t>Hello, today, we will be introducing to you our innovative solution for combatting the challenges of present-day consumer electricity consumption.</a:t>
            </a:r>
            <a:endParaRPr/>
          </a:p>
        </p:txBody>
      </p:sp>
      <p:sp>
        <p:nvSpPr>
          <p:cNvPr id="168" name="Google Shape;168;g1a4fbbed057_2_1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1a4fbbed057_2_1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5" name="Google Shape;175;g1a4fbbed057_2_1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Arial"/>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1a4fbbed057_2_13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3" name="Google Shape;183;g1a4fbbed057_2_1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Arial"/>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g1a4fbbed057_2_13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3" name="Google Shape;193;g1a4fbbed057_2_13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Arial"/>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g1a4fbbed057_2_149:notes"/>
          <p:cNvSpPr txBox="1"/>
          <p:nvPr>
            <p:ph idx="1" type="body"/>
          </p:nvPr>
        </p:nvSpPr>
        <p:spPr>
          <a:xfrm>
            <a:off x="685800" y="4400550"/>
            <a:ext cx="5486400" cy="360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p>
        </p:txBody>
      </p:sp>
      <p:sp>
        <p:nvSpPr>
          <p:cNvPr id="204" name="Google Shape;204;g1a4fbbed057_2_14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g1a4fbbed057_2_161:notes"/>
          <p:cNvSpPr txBox="1"/>
          <p:nvPr>
            <p:ph idx="1" type="body"/>
          </p:nvPr>
        </p:nvSpPr>
        <p:spPr>
          <a:xfrm>
            <a:off x="685800" y="4400550"/>
            <a:ext cx="5486400" cy="360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p>
        </p:txBody>
      </p:sp>
      <p:sp>
        <p:nvSpPr>
          <p:cNvPr id="217" name="Google Shape;217;g1a4fbbed057_2_16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g1a59e0f4969_1_0:notes"/>
          <p:cNvSpPr txBox="1"/>
          <p:nvPr>
            <p:ph idx="1" type="body"/>
          </p:nvPr>
        </p:nvSpPr>
        <p:spPr>
          <a:xfrm>
            <a:off x="685800" y="4400550"/>
            <a:ext cx="5486400" cy="360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p>
        </p:txBody>
      </p:sp>
      <p:sp>
        <p:nvSpPr>
          <p:cNvPr id="230" name="Google Shape;230;g1a59e0f4969_1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g1a59e0f4969_1_18:notes"/>
          <p:cNvSpPr txBox="1"/>
          <p:nvPr>
            <p:ph idx="1" type="body"/>
          </p:nvPr>
        </p:nvSpPr>
        <p:spPr>
          <a:xfrm>
            <a:off x="685800" y="4400550"/>
            <a:ext cx="5486400" cy="360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 sz="1200">
                <a:solidFill>
                  <a:schemeClr val="dk1"/>
                </a:solidFill>
              </a:rPr>
              <a:t>Visualizing the data allows the users to see how much electricity is consumed at any given time. With the features such as Oasis, the application aims to raise awareness about energy conservation and enable users to be proactive and take adequate measures to save energy and reduce their carbon dioxide emissions ultimately. For example, they can calculate their carbon savings to gain energy which they can use that to grow a tree in the real world.</a:t>
            </a:r>
            <a:endParaRPr sz="1200">
              <a:solidFill>
                <a:schemeClr val="dk1"/>
              </a:solidFill>
            </a:endParaRPr>
          </a:p>
          <a:p>
            <a:pPr indent="0" lvl="0" marL="0" rtl="0" algn="l">
              <a:lnSpc>
                <a:spcPct val="100000"/>
              </a:lnSpc>
              <a:spcBef>
                <a:spcPts val="0"/>
              </a:spcBef>
              <a:spcAft>
                <a:spcPts val="0"/>
              </a:spcAft>
              <a:buSzPts val="1100"/>
              <a:buNone/>
            </a:pPr>
            <a:r>
              <a:t/>
            </a:r>
            <a:endParaRPr/>
          </a:p>
        </p:txBody>
      </p:sp>
      <p:sp>
        <p:nvSpPr>
          <p:cNvPr id="243" name="Google Shape;243;g1a59e0f4969_1_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g1a4fbbed057_2_173:notes"/>
          <p:cNvSpPr txBox="1"/>
          <p:nvPr>
            <p:ph idx="1" type="body"/>
          </p:nvPr>
        </p:nvSpPr>
        <p:spPr>
          <a:xfrm>
            <a:off x="685800" y="4400550"/>
            <a:ext cx="5486400" cy="360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sz="1200">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p>
        </p:txBody>
      </p:sp>
      <p:sp>
        <p:nvSpPr>
          <p:cNvPr id="249" name="Google Shape;249;g1a4fbbed057_2_17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g1a4fbbed057_2_192:notes"/>
          <p:cNvSpPr txBox="1"/>
          <p:nvPr>
            <p:ph idx="1" type="body"/>
          </p:nvPr>
        </p:nvSpPr>
        <p:spPr>
          <a:xfrm>
            <a:off x="685800" y="4400550"/>
            <a:ext cx="5486400" cy="36004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g1a4fbbed057_2_19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g1a4fbbed057_10_0:notes"/>
          <p:cNvSpPr txBox="1"/>
          <p:nvPr>
            <p:ph idx="1" type="body"/>
          </p:nvPr>
        </p:nvSpPr>
        <p:spPr>
          <a:xfrm>
            <a:off x="685800" y="4400550"/>
            <a:ext cx="5486400" cy="36004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g1a4fbbed057_1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1" Type="http://schemas.openxmlformats.org/officeDocument/2006/relationships/image" Target="../media/image12.png"/><Relationship Id="rId10" Type="http://schemas.openxmlformats.org/officeDocument/2006/relationships/image" Target="../media/image7.png"/><Relationship Id="rId13" Type="http://schemas.openxmlformats.org/officeDocument/2006/relationships/image" Target="../media/image1.png"/><Relationship Id="rId12" Type="http://schemas.openxmlformats.org/officeDocument/2006/relationships/image" Target="../media/image9.png"/><Relationship Id="rId1" Type="http://schemas.openxmlformats.org/officeDocument/2006/relationships/slideMaster" Target="../slideMasters/slideMaster2.xml"/><Relationship Id="rId2" Type="http://schemas.openxmlformats.org/officeDocument/2006/relationships/hyperlink" Target="http://pptmon.com/" TargetMode="External"/><Relationship Id="rId3" Type="http://schemas.openxmlformats.org/officeDocument/2006/relationships/image" Target="../media/image14.png"/><Relationship Id="rId4" Type="http://schemas.openxmlformats.org/officeDocument/2006/relationships/hyperlink" Target="https://pptmon.com/" TargetMode="External"/><Relationship Id="rId9" Type="http://schemas.openxmlformats.org/officeDocument/2006/relationships/image" Target="../media/image5.png"/><Relationship Id="rId15" Type="http://schemas.openxmlformats.org/officeDocument/2006/relationships/image" Target="../media/image8.png"/><Relationship Id="rId14" Type="http://schemas.openxmlformats.org/officeDocument/2006/relationships/image" Target="../media/image11.png"/><Relationship Id="rId5" Type="http://schemas.openxmlformats.org/officeDocument/2006/relationships/hyperlink" Target="http://www.pptmon.com/" TargetMode="External"/><Relationship Id="rId6" Type="http://schemas.openxmlformats.org/officeDocument/2006/relationships/image" Target="../media/image17.png"/><Relationship Id="rId7" Type="http://schemas.openxmlformats.org/officeDocument/2006/relationships/image" Target="../media/image15.png"/><Relationship Id="rId8" Type="http://schemas.openxmlformats.org/officeDocument/2006/relationships/image" Target="../media/image6.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1.png"/><Relationship Id="rId3" Type="http://schemas.openxmlformats.org/officeDocument/2006/relationships/hyperlink" Target="http://pptmon.com/" TargetMode="External"/><Relationship Id="rId4" Type="http://schemas.openxmlformats.org/officeDocument/2006/relationships/image" Target="../media/image14.png"/><Relationship Id="rId9" Type="http://schemas.openxmlformats.org/officeDocument/2006/relationships/image" Target="../media/image7.png"/><Relationship Id="rId5" Type="http://schemas.openxmlformats.org/officeDocument/2006/relationships/hyperlink" Target="https://pptmon.com/" TargetMode="External"/><Relationship Id="rId6" Type="http://schemas.openxmlformats.org/officeDocument/2006/relationships/hyperlink" Target="http://www.pptmon.com/" TargetMode="External"/><Relationship Id="rId7" Type="http://schemas.openxmlformats.org/officeDocument/2006/relationships/image" Target="../media/image9.png"/><Relationship Id="rId8" Type="http://schemas.openxmlformats.org/officeDocument/2006/relationships/image" Target="../media/image5.png"/></Relationships>
</file>

<file path=ppt/slideLayouts/_rels/slideLayout14.xml.rels><?xml version="1.0" encoding="UTF-8" standalone="yes"?><Relationships xmlns="http://schemas.openxmlformats.org/package/2006/relationships"><Relationship Id="rId10" Type="http://schemas.openxmlformats.org/officeDocument/2006/relationships/image" Target="../media/image11.png"/><Relationship Id="rId1" Type="http://schemas.openxmlformats.org/officeDocument/2006/relationships/slideMaster" Target="../slideMasters/slideMaster2.xml"/><Relationship Id="rId2" Type="http://schemas.openxmlformats.org/officeDocument/2006/relationships/hyperlink" Target="http://pptmon.com/" TargetMode="External"/><Relationship Id="rId3" Type="http://schemas.openxmlformats.org/officeDocument/2006/relationships/image" Target="../media/image14.png"/><Relationship Id="rId4" Type="http://schemas.openxmlformats.org/officeDocument/2006/relationships/hyperlink" Target="https://pptmon.com/" TargetMode="External"/><Relationship Id="rId9" Type="http://schemas.openxmlformats.org/officeDocument/2006/relationships/image" Target="../media/image19.png"/><Relationship Id="rId5" Type="http://schemas.openxmlformats.org/officeDocument/2006/relationships/hyperlink" Target="http://www.pptmon.com/" TargetMode="External"/><Relationship Id="rId6" Type="http://schemas.openxmlformats.org/officeDocument/2006/relationships/image" Target="../media/image13.png"/><Relationship Id="rId7" Type="http://schemas.openxmlformats.org/officeDocument/2006/relationships/image" Target="../media/image6.png"/><Relationship Id="rId8" Type="http://schemas.openxmlformats.org/officeDocument/2006/relationships/image" Target="../media/image8.png"/></Relationships>
</file>

<file path=ppt/slideLayouts/_rels/slideLayout15.xml.rels><?xml version="1.0" encoding="UTF-8" standalone="yes"?><Relationships xmlns="http://schemas.openxmlformats.org/package/2006/relationships"><Relationship Id="rId10" Type="http://schemas.openxmlformats.org/officeDocument/2006/relationships/image" Target="../media/image11.png"/><Relationship Id="rId1" Type="http://schemas.openxmlformats.org/officeDocument/2006/relationships/slideMaster" Target="../slideMasters/slideMaster2.xml"/><Relationship Id="rId2" Type="http://schemas.openxmlformats.org/officeDocument/2006/relationships/hyperlink" Target="http://pptmon.com/" TargetMode="External"/><Relationship Id="rId3" Type="http://schemas.openxmlformats.org/officeDocument/2006/relationships/image" Target="../media/image14.png"/><Relationship Id="rId4" Type="http://schemas.openxmlformats.org/officeDocument/2006/relationships/hyperlink" Target="https://pptmon.com/" TargetMode="External"/><Relationship Id="rId9" Type="http://schemas.openxmlformats.org/officeDocument/2006/relationships/image" Target="../media/image19.png"/><Relationship Id="rId5" Type="http://schemas.openxmlformats.org/officeDocument/2006/relationships/hyperlink" Target="http://www.pptmon.com/" TargetMode="External"/><Relationship Id="rId6" Type="http://schemas.openxmlformats.org/officeDocument/2006/relationships/image" Target="../media/image13.png"/><Relationship Id="rId7" Type="http://schemas.openxmlformats.org/officeDocument/2006/relationships/image" Target="../media/image6.png"/><Relationship Id="rId8"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PTMON title">
  <p:cSld name="PPTMON title">
    <p:spTree>
      <p:nvGrpSpPr>
        <p:cNvPr id="56" name="Shape 56"/>
        <p:cNvGrpSpPr/>
        <p:nvPr/>
      </p:nvGrpSpPr>
      <p:grpSpPr>
        <a:xfrm>
          <a:off x="0" y="0"/>
          <a:ext cx="0" cy="0"/>
          <a:chOff x="0" y="0"/>
          <a:chExt cx="0" cy="0"/>
        </a:xfrm>
      </p:grpSpPr>
      <p:pic>
        <p:nvPicPr>
          <p:cNvPr id="57" name="Google Shape;57;p14">
            <a:hlinkClick r:id="rId2"/>
          </p:cNvPr>
          <p:cNvPicPr preferRelativeResize="0"/>
          <p:nvPr/>
        </p:nvPicPr>
        <p:blipFill rotWithShape="1">
          <a:blip r:embed="rId3">
            <a:alphaModFix/>
          </a:blip>
          <a:srcRect b="0" l="29909" r="0" t="0"/>
          <a:stretch/>
        </p:blipFill>
        <p:spPr>
          <a:xfrm>
            <a:off x="4518422" y="5297944"/>
            <a:ext cx="1299346" cy="142875"/>
          </a:xfrm>
          <a:prstGeom prst="rect">
            <a:avLst/>
          </a:prstGeom>
          <a:noFill/>
          <a:ln>
            <a:noFill/>
          </a:ln>
        </p:spPr>
      </p:pic>
      <p:sp>
        <p:nvSpPr>
          <p:cNvPr id="58" name="Google Shape;58;p14">
            <a:hlinkClick r:id="rId4"/>
          </p:cNvPr>
          <p:cNvSpPr txBox="1"/>
          <p:nvPr/>
        </p:nvSpPr>
        <p:spPr>
          <a:xfrm>
            <a:off x="3326233" y="5297943"/>
            <a:ext cx="2017973" cy="192379"/>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Clr>
                <a:schemeClr val="dk1"/>
              </a:buClr>
              <a:buSzPts val="800"/>
              <a:buFont typeface="Arial"/>
              <a:buNone/>
            </a:pPr>
            <a:r>
              <a:rPr b="0" i="0" lang="en" sz="800" u="sng" cap="none" strike="noStrike">
                <a:solidFill>
                  <a:schemeClr val="hlink"/>
                </a:solidFill>
                <a:latin typeface="Arial"/>
                <a:ea typeface="Arial"/>
                <a:cs typeface="Arial"/>
                <a:sym typeface="Arial"/>
                <a:hlinkClick r:id="rId5"/>
              </a:rPr>
              <a:t>Presentation template by</a:t>
            </a:r>
            <a:endParaRPr b="0" i="0" sz="800" u="none" cap="none" strike="noStrike">
              <a:solidFill>
                <a:schemeClr val="dk1"/>
              </a:solidFill>
              <a:latin typeface="Arial"/>
              <a:ea typeface="Arial"/>
              <a:cs typeface="Arial"/>
              <a:sym typeface="Arial"/>
            </a:endParaRPr>
          </a:p>
        </p:txBody>
      </p:sp>
      <p:pic>
        <p:nvPicPr>
          <p:cNvPr id="59" name="Google Shape;59;p14"/>
          <p:cNvPicPr preferRelativeResize="0"/>
          <p:nvPr/>
        </p:nvPicPr>
        <p:blipFill rotWithShape="1">
          <a:blip r:embed="rId6">
            <a:alphaModFix/>
          </a:blip>
          <a:srcRect b="0" l="0" r="0" t="0"/>
          <a:stretch/>
        </p:blipFill>
        <p:spPr>
          <a:xfrm>
            <a:off x="638878" y="1364026"/>
            <a:ext cx="2700000" cy="2700000"/>
          </a:xfrm>
          <a:prstGeom prst="rect">
            <a:avLst/>
          </a:prstGeom>
          <a:noFill/>
          <a:ln>
            <a:noFill/>
          </a:ln>
        </p:spPr>
      </p:pic>
      <p:pic>
        <p:nvPicPr>
          <p:cNvPr id="60" name="Google Shape;60;p14"/>
          <p:cNvPicPr preferRelativeResize="0"/>
          <p:nvPr/>
        </p:nvPicPr>
        <p:blipFill rotWithShape="1">
          <a:blip r:embed="rId7">
            <a:alphaModFix/>
          </a:blip>
          <a:srcRect b="55432" l="0" r="0" t="0"/>
          <a:stretch/>
        </p:blipFill>
        <p:spPr>
          <a:xfrm>
            <a:off x="7599248" y="4638286"/>
            <a:ext cx="927027" cy="505214"/>
          </a:xfrm>
          <a:prstGeom prst="rect">
            <a:avLst/>
          </a:prstGeom>
          <a:noFill/>
          <a:ln>
            <a:noFill/>
          </a:ln>
        </p:spPr>
      </p:pic>
      <p:pic>
        <p:nvPicPr>
          <p:cNvPr id="61" name="Google Shape;61;p14"/>
          <p:cNvPicPr preferRelativeResize="0"/>
          <p:nvPr/>
        </p:nvPicPr>
        <p:blipFill rotWithShape="1">
          <a:blip r:embed="rId8">
            <a:alphaModFix/>
          </a:blip>
          <a:srcRect b="0" l="23817" r="0" t="0"/>
          <a:stretch/>
        </p:blipFill>
        <p:spPr>
          <a:xfrm>
            <a:off x="1" y="1195028"/>
            <a:ext cx="1251255" cy="785957"/>
          </a:xfrm>
          <a:prstGeom prst="rect">
            <a:avLst/>
          </a:prstGeom>
          <a:noFill/>
          <a:ln>
            <a:noFill/>
          </a:ln>
        </p:spPr>
      </p:pic>
      <p:pic>
        <p:nvPicPr>
          <p:cNvPr id="62" name="Google Shape;62;p14"/>
          <p:cNvPicPr preferRelativeResize="0"/>
          <p:nvPr/>
        </p:nvPicPr>
        <p:blipFill rotWithShape="1">
          <a:blip r:embed="rId9">
            <a:alphaModFix/>
          </a:blip>
          <a:srcRect b="0" l="0" r="0" t="0"/>
          <a:stretch/>
        </p:blipFill>
        <p:spPr>
          <a:xfrm>
            <a:off x="2656610" y="4135463"/>
            <a:ext cx="1642450" cy="785957"/>
          </a:xfrm>
          <a:prstGeom prst="rect">
            <a:avLst/>
          </a:prstGeom>
          <a:noFill/>
          <a:ln>
            <a:noFill/>
          </a:ln>
        </p:spPr>
      </p:pic>
      <p:pic>
        <p:nvPicPr>
          <p:cNvPr id="63" name="Google Shape;63;p14"/>
          <p:cNvPicPr preferRelativeResize="0"/>
          <p:nvPr/>
        </p:nvPicPr>
        <p:blipFill rotWithShape="1">
          <a:blip r:embed="rId10">
            <a:alphaModFix/>
          </a:blip>
          <a:srcRect b="0" l="3972" r="0" t="14051"/>
          <a:stretch/>
        </p:blipFill>
        <p:spPr>
          <a:xfrm>
            <a:off x="0" y="0"/>
            <a:ext cx="1332888" cy="1292588"/>
          </a:xfrm>
          <a:prstGeom prst="rect">
            <a:avLst/>
          </a:prstGeom>
          <a:noFill/>
          <a:ln>
            <a:noFill/>
          </a:ln>
        </p:spPr>
      </p:pic>
      <p:pic>
        <p:nvPicPr>
          <p:cNvPr id="64" name="Google Shape;64;p14"/>
          <p:cNvPicPr preferRelativeResize="0"/>
          <p:nvPr/>
        </p:nvPicPr>
        <p:blipFill rotWithShape="1">
          <a:blip r:embed="rId11">
            <a:alphaModFix/>
          </a:blip>
          <a:srcRect b="0" l="0" r="0" t="0"/>
          <a:stretch/>
        </p:blipFill>
        <p:spPr>
          <a:xfrm>
            <a:off x="7566094" y="3424147"/>
            <a:ext cx="1388021" cy="1503899"/>
          </a:xfrm>
          <a:prstGeom prst="rect">
            <a:avLst/>
          </a:prstGeom>
          <a:noFill/>
          <a:ln>
            <a:noFill/>
          </a:ln>
        </p:spPr>
      </p:pic>
      <p:pic>
        <p:nvPicPr>
          <p:cNvPr id="65" name="Google Shape;65;p14"/>
          <p:cNvPicPr preferRelativeResize="0"/>
          <p:nvPr/>
        </p:nvPicPr>
        <p:blipFill rotWithShape="1">
          <a:blip r:embed="rId12">
            <a:alphaModFix/>
          </a:blip>
          <a:srcRect b="0" l="0" r="0" t="0"/>
          <a:stretch/>
        </p:blipFill>
        <p:spPr>
          <a:xfrm>
            <a:off x="437172" y="4435731"/>
            <a:ext cx="1375426" cy="347635"/>
          </a:xfrm>
          <a:prstGeom prst="rect">
            <a:avLst/>
          </a:prstGeom>
          <a:noFill/>
          <a:ln>
            <a:noFill/>
          </a:ln>
        </p:spPr>
      </p:pic>
      <p:pic>
        <p:nvPicPr>
          <p:cNvPr id="66" name="Google Shape;66;p14"/>
          <p:cNvPicPr preferRelativeResize="0"/>
          <p:nvPr/>
        </p:nvPicPr>
        <p:blipFill rotWithShape="1">
          <a:blip r:embed="rId13">
            <a:alphaModFix/>
          </a:blip>
          <a:srcRect b="0" l="0" r="0" t="0"/>
          <a:stretch/>
        </p:blipFill>
        <p:spPr>
          <a:xfrm>
            <a:off x="8110195" y="291263"/>
            <a:ext cx="642740" cy="775538"/>
          </a:xfrm>
          <a:prstGeom prst="rect">
            <a:avLst/>
          </a:prstGeom>
          <a:noFill/>
          <a:ln>
            <a:noFill/>
          </a:ln>
        </p:spPr>
      </p:pic>
      <p:pic>
        <p:nvPicPr>
          <p:cNvPr id="67" name="Google Shape;67;p14"/>
          <p:cNvPicPr preferRelativeResize="0"/>
          <p:nvPr/>
        </p:nvPicPr>
        <p:blipFill rotWithShape="1">
          <a:blip r:embed="rId14">
            <a:alphaModFix/>
          </a:blip>
          <a:srcRect b="0" l="0" r="0" t="82331"/>
          <a:stretch/>
        </p:blipFill>
        <p:spPr>
          <a:xfrm>
            <a:off x="2720042" y="1"/>
            <a:ext cx="2700000" cy="477053"/>
          </a:xfrm>
          <a:prstGeom prst="rect">
            <a:avLst/>
          </a:prstGeom>
          <a:noFill/>
          <a:ln>
            <a:noFill/>
          </a:ln>
        </p:spPr>
      </p:pic>
      <p:sp>
        <p:nvSpPr>
          <p:cNvPr id="68" name="Google Shape;68;p14"/>
          <p:cNvSpPr/>
          <p:nvPr>
            <p:ph idx="2" type="pic"/>
          </p:nvPr>
        </p:nvSpPr>
        <p:spPr>
          <a:xfrm>
            <a:off x="791276" y="1221151"/>
            <a:ext cx="2700003" cy="2700000"/>
          </a:xfrm>
          <a:prstGeom prst="ellipse">
            <a:avLst/>
          </a:prstGeom>
          <a:solidFill>
            <a:srgbClr val="F2F2F2"/>
          </a:solidFill>
          <a:ln>
            <a:noFill/>
          </a:ln>
        </p:spPr>
      </p:sp>
      <p:pic>
        <p:nvPicPr>
          <p:cNvPr id="69" name="Google Shape;69;p14"/>
          <p:cNvPicPr preferRelativeResize="0"/>
          <p:nvPr/>
        </p:nvPicPr>
        <p:blipFill rotWithShape="1">
          <a:blip r:embed="rId15">
            <a:alphaModFix/>
          </a:blip>
          <a:srcRect b="0" l="0" r="0" t="0"/>
          <a:stretch/>
        </p:blipFill>
        <p:spPr>
          <a:xfrm>
            <a:off x="7186416" y="505215"/>
            <a:ext cx="1375426" cy="347635"/>
          </a:xfrm>
          <a:prstGeom prst="rect">
            <a:avLst/>
          </a:prstGeom>
          <a:noFill/>
          <a:ln>
            <a:noFill/>
          </a:ln>
        </p:spPr>
      </p:pic>
    </p:spTree>
  </p:cSld>
  <p:clrMapOvr>
    <a:masterClrMapping/>
  </p:clrMapOvr>
  <p:extLst>
    <p:ext uri="{DCECCB84-F9BA-43D5-87BE-67443E8EF086}">
      <p15:sldGuideLst>
        <p15:guide id="1" orient="horz" pos="1215">
          <p15:clr>
            <a:srgbClr val="FBAE40"/>
          </p15:clr>
        </p15:guide>
        <p15:guide id="2" pos="216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PPTMON slide">
  <p:cSld name="11_PPTMON slide">
    <p:spTree>
      <p:nvGrpSpPr>
        <p:cNvPr id="70" name="Shape 70"/>
        <p:cNvGrpSpPr/>
        <p:nvPr/>
      </p:nvGrpSpPr>
      <p:grpSpPr>
        <a:xfrm>
          <a:off x="0" y="0"/>
          <a:ext cx="0" cy="0"/>
          <a:chOff x="0" y="0"/>
          <a:chExt cx="0" cy="0"/>
        </a:xfrm>
      </p:grpSpPr>
      <p:pic>
        <p:nvPicPr>
          <p:cNvPr id="71" name="Google Shape;71;p15"/>
          <p:cNvPicPr preferRelativeResize="0"/>
          <p:nvPr/>
        </p:nvPicPr>
        <p:blipFill rotWithShape="1">
          <a:blip r:embed="rId2">
            <a:alphaModFix/>
          </a:blip>
          <a:srcRect b="0" l="0" r="0" t="0"/>
          <a:stretch/>
        </p:blipFill>
        <p:spPr>
          <a:xfrm>
            <a:off x="4938012" y="1970729"/>
            <a:ext cx="2700000" cy="2700000"/>
          </a:xfrm>
          <a:prstGeom prst="rect">
            <a:avLst/>
          </a:prstGeom>
          <a:noFill/>
          <a:ln>
            <a:noFill/>
          </a:ln>
        </p:spPr>
      </p:pic>
      <p:pic>
        <p:nvPicPr>
          <p:cNvPr id="72" name="Google Shape;72;p15">
            <a:hlinkClick r:id="rId3"/>
          </p:cNvPr>
          <p:cNvPicPr preferRelativeResize="0"/>
          <p:nvPr/>
        </p:nvPicPr>
        <p:blipFill rotWithShape="1">
          <a:blip r:embed="rId4">
            <a:alphaModFix/>
          </a:blip>
          <a:srcRect b="0" l="29909" r="0" t="0"/>
          <a:stretch/>
        </p:blipFill>
        <p:spPr>
          <a:xfrm>
            <a:off x="4518422" y="5297944"/>
            <a:ext cx="1299346" cy="142875"/>
          </a:xfrm>
          <a:prstGeom prst="rect">
            <a:avLst/>
          </a:prstGeom>
          <a:noFill/>
          <a:ln>
            <a:noFill/>
          </a:ln>
        </p:spPr>
      </p:pic>
      <p:sp>
        <p:nvSpPr>
          <p:cNvPr id="73" name="Google Shape;73;p15">
            <a:hlinkClick r:id="rId5"/>
          </p:cNvPr>
          <p:cNvSpPr txBox="1"/>
          <p:nvPr/>
        </p:nvSpPr>
        <p:spPr>
          <a:xfrm>
            <a:off x="3326233" y="5297943"/>
            <a:ext cx="2017973" cy="192379"/>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Clr>
                <a:schemeClr val="dk1"/>
              </a:buClr>
              <a:buSzPts val="800"/>
              <a:buFont typeface="Arial"/>
              <a:buNone/>
            </a:pPr>
            <a:r>
              <a:rPr lang="en" sz="800" u="sng">
                <a:solidFill>
                  <a:schemeClr val="hlink"/>
                </a:solidFill>
                <a:latin typeface="Arial"/>
                <a:ea typeface="Arial"/>
                <a:cs typeface="Arial"/>
                <a:sym typeface="Arial"/>
                <a:hlinkClick r:id="rId6"/>
              </a:rPr>
              <a:t>Presentation template by</a:t>
            </a:r>
            <a:endParaRPr sz="800" u="none">
              <a:solidFill>
                <a:schemeClr val="dk1"/>
              </a:solidFill>
              <a:latin typeface="Arial"/>
              <a:ea typeface="Arial"/>
              <a:cs typeface="Arial"/>
              <a:sym typeface="Arial"/>
            </a:endParaRPr>
          </a:p>
        </p:txBody>
      </p:sp>
      <p:sp>
        <p:nvSpPr>
          <p:cNvPr id="74" name="Google Shape;74;p15"/>
          <p:cNvSpPr/>
          <p:nvPr>
            <p:ph idx="2" type="pic"/>
          </p:nvPr>
        </p:nvSpPr>
        <p:spPr>
          <a:xfrm>
            <a:off x="5421087" y="916166"/>
            <a:ext cx="2670817" cy="3311168"/>
          </a:xfrm>
          <a:prstGeom prst="roundRect">
            <a:avLst>
              <a:gd fmla="val 10417" name="adj"/>
            </a:avLst>
          </a:prstGeom>
          <a:solidFill>
            <a:srgbClr val="F2F2F2"/>
          </a:solidFill>
          <a:ln>
            <a:noFill/>
          </a:ln>
        </p:spPr>
      </p:sp>
      <p:pic>
        <p:nvPicPr>
          <p:cNvPr id="75" name="Google Shape;75;p15"/>
          <p:cNvPicPr preferRelativeResize="0"/>
          <p:nvPr/>
        </p:nvPicPr>
        <p:blipFill rotWithShape="1">
          <a:blip r:embed="rId7">
            <a:alphaModFix/>
          </a:blip>
          <a:srcRect b="0" l="0" r="0" t="0"/>
          <a:stretch/>
        </p:blipFill>
        <p:spPr>
          <a:xfrm>
            <a:off x="7404191" y="339809"/>
            <a:ext cx="1375426" cy="347635"/>
          </a:xfrm>
          <a:prstGeom prst="rect">
            <a:avLst/>
          </a:prstGeom>
          <a:noFill/>
          <a:ln>
            <a:noFill/>
          </a:ln>
        </p:spPr>
      </p:pic>
      <p:pic>
        <p:nvPicPr>
          <p:cNvPr id="76" name="Google Shape;76;p15"/>
          <p:cNvPicPr preferRelativeResize="0"/>
          <p:nvPr/>
        </p:nvPicPr>
        <p:blipFill rotWithShape="1">
          <a:blip r:embed="rId8">
            <a:alphaModFix/>
          </a:blip>
          <a:srcRect b="69650" l="0" r="0" t="0"/>
          <a:stretch/>
        </p:blipFill>
        <p:spPr>
          <a:xfrm rot="10800000">
            <a:off x="0" y="0"/>
            <a:ext cx="1642450" cy="238536"/>
          </a:xfrm>
          <a:prstGeom prst="rect">
            <a:avLst/>
          </a:prstGeom>
          <a:noFill/>
          <a:ln>
            <a:noFill/>
          </a:ln>
        </p:spPr>
      </p:pic>
      <p:pic>
        <p:nvPicPr>
          <p:cNvPr id="77" name="Google Shape;77;p15"/>
          <p:cNvPicPr preferRelativeResize="0"/>
          <p:nvPr/>
        </p:nvPicPr>
        <p:blipFill rotWithShape="1">
          <a:blip r:embed="rId9">
            <a:alphaModFix/>
          </a:blip>
          <a:srcRect b="9233" l="32939" r="-32939" t="-2971"/>
          <a:stretch/>
        </p:blipFill>
        <p:spPr>
          <a:xfrm>
            <a:off x="1" y="3733801"/>
            <a:ext cx="1388021" cy="1409701"/>
          </a:xfrm>
          <a:prstGeom prst="rect">
            <a:avLst/>
          </a:prstGeom>
          <a:noFill/>
          <a:ln>
            <a:noFill/>
          </a:ln>
        </p:spPr>
      </p:pic>
      <p:pic>
        <p:nvPicPr>
          <p:cNvPr id="78" name="Google Shape;78;p15"/>
          <p:cNvPicPr preferRelativeResize="0"/>
          <p:nvPr/>
        </p:nvPicPr>
        <p:blipFill rotWithShape="1">
          <a:blip r:embed="rId7">
            <a:alphaModFix/>
          </a:blip>
          <a:srcRect b="0" l="0" r="0" t="0"/>
          <a:stretch/>
        </p:blipFill>
        <p:spPr>
          <a:xfrm rot="10800000">
            <a:off x="7311191" y="4546438"/>
            <a:ext cx="1375426" cy="347635"/>
          </a:xfrm>
          <a:prstGeom prst="rect">
            <a:avLst/>
          </a:prstGeom>
          <a:noFill/>
          <a:ln>
            <a:noFill/>
          </a:ln>
        </p:spPr>
      </p:pic>
      <p:pic>
        <p:nvPicPr>
          <p:cNvPr id="79" name="Google Shape;79;p15"/>
          <p:cNvPicPr preferRelativeResize="0"/>
          <p:nvPr/>
        </p:nvPicPr>
        <p:blipFill rotWithShape="1">
          <a:blip r:embed="rId2">
            <a:alphaModFix/>
          </a:blip>
          <a:srcRect b="65640" l="9517" r="0" t="0"/>
          <a:stretch/>
        </p:blipFill>
        <p:spPr>
          <a:xfrm rot="10800000">
            <a:off x="7195249" y="1"/>
            <a:ext cx="1720059" cy="653178"/>
          </a:xfrm>
          <a:prstGeom prst="rect">
            <a:avLst/>
          </a:prstGeom>
          <a:noFill/>
          <a:ln>
            <a:noFill/>
          </a:ln>
        </p:spPr>
      </p:pic>
    </p:spTree>
  </p:cSld>
  <p:clrMapOvr>
    <a:masterClrMapping/>
  </p:clrMapOvr>
  <p:extLst>
    <p:ext uri="{DCECCB84-F9BA-43D5-87BE-67443E8EF086}">
      <p15:sldGuideLst>
        <p15:guide id="1" orient="horz" pos="1215">
          <p15:clr>
            <a:srgbClr val="FBAE40"/>
          </p15:clr>
        </p15:guide>
        <p15:guide id="2" pos="216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PPTMON slide">
  <p:cSld name="7_PPTMON slide">
    <p:spTree>
      <p:nvGrpSpPr>
        <p:cNvPr id="80" name="Shape 80"/>
        <p:cNvGrpSpPr/>
        <p:nvPr/>
      </p:nvGrpSpPr>
      <p:grpSpPr>
        <a:xfrm>
          <a:off x="0" y="0"/>
          <a:ext cx="0" cy="0"/>
          <a:chOff x="0" y="0"/>
          <a:chExt cx="0" cy="0"/>
        </a:xfrm>
      </p:grpSpPr>
      <p:pic>
        <p:nvPicPr>
          <p:cNvPr id="81" name="Google Shape;81;p16">
            <a:hlinkClick r:id="rId2"/>
          </p:cNvPr>
          <p:cNvPicPr preferRelativeResize="0"/>
          <p:nvPr/>
        </p:nvPicPr>
        <p:blipFill rotWithShape="1">
          <a:blip r:embed="rId3">
            <a:alphaModFix/>
          </a:blip>
          <a:srcRect b="0" l="29909" r="0" t="0"/>
          <a:stretch/>
        </p:blipFill>
        <p:spPr>
          <a:xfrm>
            <a:off x="4518422" y="5297944"/>
            <a:ext cx="1299346" cy="142875"/>
          </a:xfrm>
          <a:prstGeom prst="rect">
            <a:avLst/>
          </a:prstGeom>
          <a:noFill/>
          <a:ln>
            <a:noFill/>
          </a:ln>
        </p:spPr>
      </p:pic>
      <p:sp>
        <p:nvSpPr>
          <p:cNvPr id="82" name="Google Shape;82;p16">
            <a:hlinkClick r:id="rId4"/>
          </p:cNvPr>
          <p:cNvSpPr txBox="1"/>
          <p:nvPr/>
        </p:nvSpPr>
        <p:spPr>
          <a:xfrm>
            <a:off x="3326233" y="5297943"/>
            <a:ext cx="2017973" cy="192379"/>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Clr>
                <a:schemeClr val="dk1"/>
              </a:buClr>
              <a:buSzPts val="800"/>
              <a:buFont typeface="Arial"/>
              <a:buNone/>
            </a:pPr>
            <a:r>
              <a:rPr lang="en" sz="800" u="sng">
                <a:solidFill>
                  <a:schemeClr val="hlink"/>
                </a:solidFill>
                <a:latin typeface="Arial"/>
                <a:ea typeface="Arial"/>
                <a:cs typeface="Arial"/>
                <a:sym typeface="Arial"/>
                <a:hlinkClick r:id="rId5"/>
              </a:rPr>
              <a:t>Presentation template by</a:t>
            </a:r>
            <a:endParaRPr sz="800" u="none">
              <a:solidFill>
                <a:schemeClr val="dk1"/>
              </a:solidFill>
              <a:latin typeface="Arial"/>
              <a:ea typeface="Arial"/>
              <a:cs typeface="Arial"/>
              <a:sym typeface="Arial"/>
            </a:endParaRPr>
          </a:p>
        </p:txBody>
      </p:sp>
      <p:pic>
        <p:nvPicPr>
          <p:cNvPr id="83" name="Google Shape;83;p16"/>
          <p:cNvPicPr preferRelativeResize="0"/>
          <p:nvPr/>
        </p:nvPicPr>
        <p:blipFill rotWithShape="1">
          <a:blip r:embed="rId6">
            <a:alphaModFix/>
          </a:blip>
          <a:srcRect b="0" l="0" r="0" t="50000"/>
          <a:stretch/>
        </p:blipFill>
        <p:spPr>
          <a:xfrm>
            <a:off x="-1" y="0"/>
            <a:ext cx="1420775" cy="868680"/>
          </a:xfrm>
          <a:prstGeom prst="rect">
            <a:avLst/>
          </a:prstGeom>
          <a:noFill/>
          <a:ln>
            <a:noFill/>
          </a:ln>
        </p:spPr>
      </p:pic>
      <p:pic>
        <p:nvPicPr>
          <p:cNvPr id="84" name="Google Shape;84;p16"/>
          <p:cNvPicPr preferRelativeResize="0"/>
          <p:nvPr/>
        </p:nvPicPr>
        <p:blipFill rotWithShape="1">
          <a:blip r:embed="rId7">
            <a:alphaModFix/>
          </a:blip>
          <a:srcRect b="50000" l="0" r="0" t="0"/>
          <a:stretch/>
        </p:blipFill>
        <p:spPr>
          <a:xfrm>
            <a:off x="87567" y="4750523"/>
            <a:ext cx="1642450" cy="392979"/>
          </a:xfrm>
          <a:prstGeom prst="rect">
            <a:avLst/>
          </a:prstGeom>
          <a:noFill/>
          <a:ln>
            <a:noFill/>
          </a:ln>
        </p:spPr>
      </p:pic>
      <p:pic>
        <p:nvPicPr>
          <p:cNvPr id="85" name="Google Shape;85;p16"/>
          <p:cNvPicPr preferRelativeResize="0"/>
          <p:nvPr/>
        </p:nvPicPr>
        <p:blipFill rotWithShape="1">
          <a:blip r:embed="rId8">
            <a:alphaModFix/>
          </a:blip>
          <a:srcRect b="0" l="0" r="0" t="0"/>
          <a:stretch/>
        </p:blipFill>
        <p:spPr>
          <a:xfrm>
            <a:off x="354591" y="347636"/>
            <a:ext cx="1375426" cy="347635"/>
          </a:xfrm>
          <a:prstGeom prst="rect">
            <a:avLst/>
          </a:prstGeom>
          <a:noFill/>
          <a:ln>
            <a:noFill/>
          </a:ln>
        </p:spPr>
      </p:pic>
      <p:pic>
        <p:nvPicPr>
          <p:cNvPr id="86" name="Google Shape;86;p16"/>
          <p:cNvPicPr preferRelativeResize="0"/>
          <p:nvPr/>
        </p:nvPicPr>
        <p:blipFill rotWithShape="1">
          <a:blip r:embed="rId9">
            <a:alphaModFix/>
          </a:blip>
          <a:srcRect b="50000" l="0" r="0" t="0"/>
          <a:stretch/>
        </p:blipFill>
        <p:spPr>
          <a:xfrm>
            <a:off x="7924758" y="4407925"/>
            <a:ext cx="1219242" cy="735576"/>
          </a:xfrm>
          <a:prstGeom prst="rect">
            <a:avLst/>
          </a:prstGeom>
          <a:noFill/>
          <a:ln>
            <a:noFill/>
          </a:ln>
        </p:spPr>
      </p:pic>
      <p:pic>
        <p:nvPicPr>
          <p:cNvPr id="87" name="Google Shape;87;p16"/>
          <p:cNvPicPr preferRelativeResize="0"/>
          <p:nvPr/>
        </p:nvPicPr>
        <p:blipFill rotWithShape="1">
          <a:blip r:embed="rId10">
            <a:alphaModFix/>
          </a:blip>
          <a:srcRect b="70890" l="575" r="0" t="0"/>
          <a:stretch/>
        </p:blipFill>
        <p:spPr>
          <a:xfrm rot="10800000">
            <a:off x="6459540" y="0"/>
            <a:ext cx="2684461" cy="785957"/>
          </a:xfrm>
          <a:prstGeom prst="rect">
            <a:avLst/>
          </a:prstGeom>
          <a:noFill/>
          <a:ln>
            <a:noFill/>
          </a:ln>
        </p:spPr>
      </p:pic>
    </p:spTree>
  </p:cSld>
  <p:clrMapOvr>
    <a:masterClrMapping/>
  </p:clrMapOvr>
  <p:extLst>
    <p:ext uri="{DCECCB84-F9BA-43D5-87BE-67443E8EF086}">
      <p15:sldGuideLst>
        <p15:guide id="1" orient="horz" pos="1215">
          <p15:clr>
            <a:srgbClr val="FBAE40"/>
          </p15:clr>
        </p15:guide>
        <p15:guide id="2" pos="216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_PPTMON slide">
  <p:cSld name="16_PPTMON slide">
    <p:spTree>
      <p:nvGrpSpPr>
        <p:cNvPr id="88" name="Shape 88"/>
        <p:cNvGrpSpPr/>
        <p:nvPr/>
      </p:nvGrpSpPr>
      <p:grpSpPr>
        <a:xfrm>
          <a:off x="0" y="0"/>
          <a:ext cx="0" cy="0"/>
          <a:chOff x="0" y="0"/>
          <a:chExt cx="0" cy="0"/>
        </a:xfrm>
      </p:grpSpPr>
      <p:pic>
        <p:nvPicPr>
          <p:cNvPr id="89" name="Google Shape;89;p17">
            <a:hlinkClick r:id="rId2"/>
          </p:cNvPr>
          <p:cNvPicPr preferRelativeResize="0"/>
          <p:nvPr/>
        </p:nvPicPr>
        <p:blipFill rotWithShape="1">
          <a:blip r:embed="rId3">
            <a:alphaModFix/>
          </a:blip>
          <a:srcRect b="0" l="29909" r="0" t="0"/>
          <a:stretch/>
        </p:blipFill>
        <p:spPr>
          <a:xfrm>
            <a:off x="4518422" y="5297944"/>
            <a:ext cx="1299346" cy="142875"/>
          </a:xfrm>
          <a:prstGeom prst="rect">
            <a:avLst/>
          </a:prstGeom>
          <a:noFill/>
          <a:ln>
            <a:noFill/>
          </a:ln>
        </p:spPr>
      </p:pic>
      <p:sp>
        <p:nvSpPr>
          <p:cNvPr id="90" name="Google Shape;90;p17">
            <a:hlinkClick r:id="rId4"/>
          </p:cNvPr>
          <p:cNvSpPr txBox="1"/>
          <p:nvPr/>
        </p:nvSpPr>
        <p:spPr>
          <a:xfrm>
            <a:off x="3326233" y="5297943"/>
            <a:ext cx="2017973" cy="192379"/>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Clr>
                <a:schemeClr val="dk1"/>
              </a:buClr>
              <a:buSzPts val="800"/>
              <a:buFont typeface="Arial"/>
              <a:buNone/>
            </a:pPr>
            <a:r>
              <a:rPr lang="en" sz="800" u="sng">
                <a:solidFill>
                  <a:schemeClr val="hlink"/>
                </a:solidFill>
                <a:latin typeface="Arial"/>
                <a:ea typeface="Arial"/>
                <a:cs typeface="Arial"/>
                <a:sym typeface="Arial"/>
                <a:hlinkClick r:id="rId5"/>
              </a:rPr>
              <a:t>Presentation template by</a:t>
            </a:r>
            <a:endParaRPr sz="800" u="none">
              <a:solidFill>
                <a:schemeClr val="dk1"/>
              </a:solidFill>
              <a:latin typeface="Arial"/>
              <a:ea typeface="Arial"/>
              <a:cs typeface="Arial"/>
              <a:sym typeface="Arial"/>
            </a:endParaRPr>
          </a:p>
        </p:txBody>
      </p:sp>
      <p:sp>
        <p:nvSpPr>
          <p:cNvPr id="91" name="Google Shape;91;p17"/>
          <p:cNvSpPr/>
          <p:nvPr>
            <p:ph idx="2" type="pic"/>
          </p:nvPr>
        </p:nvSpPr>
        <p:spPr>
          <a:xfrm>
            <a:off x="6079754" y="810910"/>
            <a:ext cx="1658884" cy="3629862"/>
          </a:xfrm>
          <a:prstGeom prst="roundRect">
            <a:avLst>
              <a:gd fmla="val 13456" name="adj"/>
            </a:avLst>
          </a:prstGeom>
          <a:solidFill>
            <a:srgbClr val="F2F2F2"/>
          </a:solidFill>
          <a:ln>
            <a:noFill/>
          </a:ln>
        </p:spPr>
      </p:sp>
      <p:pic>
        <p:nvPicPr>
          <p:cNvPr id="92" name="Google Shape;92;p17"/>
          <p:cNvPicPr preferRelativeResize="0"/>
          <p:nvPr/>
        </p:nvPicPr>
        <p:blipFill rotWithShape="1">
          <a:blip r:embed="rId6">
            <a:alphaModFix/>
          </a:blip>
          <a:srcRect b="0" l="0" r="0" t="50000"/>
          <a:stretch/>
        </p:blipFill>
        <p:spPr>
          <a:xfrm rot="10800000">
            <a:off x="7723225" y="4274821"/>
            <a:ext cx="1420775" cy="868680"/>
          </a:xfrm>
          <a:prstGeom prst="rect">
            <a:avLst/>
          </a:prstGeom>
          <a:noFill/>
          <a:ln>
            <a:noFill/>
          </a:ln>
        </p:spPr>
      </p:pic>
      <p:pic>
        <p:nvPicPr>
          <p:cNvPr id="93" name="Google Shape;93;p17"/>
          <p:cNvPicPr preferRelativeResize="0"/>
          <p:nvPr/>
        </p:nvPicPr>
        <p:blipFill rotWithShape="1">
          <a:blip r:embed="rId7">
            <a:alphaModFix/>
          </a:blip>
          <a:srcRect b="50000" l="0" r="0" t="0"/>
          <a:stretch/>
        </p:blipFill>
        <p:spPr>
          <a:xfrm rot="10800000">
            <a:off x="7413983" y="1"/>
            <a:ext cx="1642450" cy="392979"/>
          </a:xfrm>
          <a:prstGeom prst="rect">
            <a:avLst/>
          </a:prstGeom>
          <a:noFill/>
          <a:ln>
            <a:noFill/>
          </a:ln>
        </p:spPr>
      </p:pic>
      <p:pic>
        <p:nvPicPr>
          <p:cNvPr id="94" name="Google Shape;94;p17"/>
          <p:cNvPicPr preferRelativeResize="0"/>
          <p:nvPr/>
        </p:nvPicPr>
        <p:blipFill rotWithShape="1">
          <a:blip r:embed="rId8">
            <a:alphaModFix/>
          </a:blip>
          <a:srcRect b="0" l="0" r="0" t="0"/>
          <a:stretch/>
        </p:blipFill>
        <p:spPr>
          <a:xfrm rot="10800000">
            <a:off x="7413983" y="4448232"/>
            <a:ext cx="1375426" cy="347635"/>
          </a:xfrm>
          <a:prstGeom prst="rect">
            <a:avLst/>
          </a:prstGeom>
          <a:noFill/>
          <a:ln>
            <a:noFill/>
          </a:ln>
        </p:spPr>
      </p:pic>
      <p:pic>
        <p:nvPicPr>
          <p:cNvPr id="95" name="Google Shape;95;p17"/>
          <p:cNvPicPr preferRelativeResize="0"/>
          <p:nvPr/>
        </p:nvPicPr>
        <p:blipFill rotWithShape="1">
          <a:blip r:embed="rId9">
            <a:alphaModFix/>
          </a:blip>
          <a:srcRect b="50000" l="0" r="0" t="0"/>
          <a:stretch/>
        </p:blipFill>
        <p:spPr>
          <a:xfrm rot="10800000">
            <a:off x="-1" y="0"/>
            <a:ext cx="1219242" cy="735576"/>
          </a:xfrm>
          <a:prstGeom prst="rect">
            <a:avLst/>
          </a:prstGeom>
          <a:noFill/>
          <a:ln>
            <a:noFill/>
          </a:ln>
        </p:spPr>
      </p:pic>
      <p:pic>
        <p:nvPicPr>
          <p:cNvPr id="96" name="Google Shape;96;p17"/>
          <p:cNvPicPr preferRelativeResize="0"/>
          <p:nvPr/>
        </p:nvPicPr>
        <p:blipFill rotWithShape="1">
          <a:blip r:embed="rId10">
            <a:alphaModFix/>
          </a:blip>
          <a:srcRect b="70890" l="575" r="0" t="0"/>
          <a:stretch/>
        </p:blipFill>
        <p:spPr>
          <a:xfrm>
            <a:off x="-1" y="4357544"/>
            <a:ext cx="2684461" cy="785957"/>
          </a:xfrm>
          <a:prstGeom prst="rect">
            <a:avLst/>
          </a:prstGeom>
          <a:noFill/>
          <a:ln>
            <a:noFill/>
          </a:ln>
        </p:spPr>
      </p:pic>
    </p:spTree>
  </p:cSld>
  <p:clrMapOvr>
    <a:masterClrMapping/>
  </p:clrMapOvr>
  <p:extLst>
    <p:ext uri="{DCECCB84-F9BA-43D5-87BE-67443E8EF086}">
      <p15:sldGuideLst>
        <p15:guide id="1" orient="horz" pos="1215">
          <p15:clr>
            <a:srgbClr val="FBAE40"/>
          </p15:clr>
        </p15:guide>
        <p15:guide id="2" pos="216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标题幻灯片" type="title">
  <p:cSld name="TITLE">
    <p:spTree>
      <p:nvGrpSpPr>
        <p:cNvPr id="97" name="Shape 97"/>
        <p:cNvGrpSpPr/>
        <p:nvPr/>
      </p:nvGrpSpPr>
      <p:grpSpPr>
        <a:xfrm>
          <a:off x="0" y="0"/>
          <a:ext cx="0" cy="0"/>
          <a:chOff x="0" y="0"/>
          <a:chExt cx="0" cy="0"/>
        </a:xfrm>
      </p:grpSpPr>
      <p:sp>
        <p:nvSpPr>
          <p:cNvPr id="98" name="Google Shape;98;p18"/>
          <p:cNvSpPr txBox="1"/>
          <p:nvPr>
            <p:ph type="ctrTitle"/>
          </p:nvPr>
        </p:nvSpPr>
        <p:spPr>
          <a:xfrm>
            <a:off x="1143000" y="841772"/>
            <a:ext cx="6858000" cy="1790700"/>
          </a:xfrm>
          <a:prstGeom prst="rect">
            <a:avLst/>
          </a:prstGeom>
          <a:noFill/>
          <a:ln>
            <a:noFill/>
          </a:ln>
        </p:spPr>
        <p:txBody>
          <a:bodyPr anchorCtr="0" anchor="b" bIns="34275" lIns="68575" spcFirstLastPara="1" rIns="68575" wrap="square" tIns="34275">
            <a:normAutofit/>
          </a:bodyPr>
          <a:lstStyle>
            <a:lvl1pPr lvl="0" algn="ctr">
              <a:lnSpc>
                <a:spcPct val="90000"/>
              </a:lnSpc>
              <a:spcBef>
                <a:spcPts val="0"/>
              </a:spcBef>
              <a:spcAft>
                <a:spcPts val="0"/>
              </a:spcAft>
              <a:buClr>
                <a:schemeClr val="dk1"/>
              </a:buClr>
              <a:buSzPts val="4500"/>
              <a:buFont typeface="Arial"/>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99" name="Google Shape;99;p18"/>
          <p:cNvSpPr txBox="1"/>
          <p:nvPr>
            <p:ph idx="1" type="subTitle"/>
          </p:nvPr>
        </p:nvSpPr>
        <p:spPr>
          <a:xfrm>
            <a:off x="1143000" y="2701528"/>
            <a:ext cx="6858000" cy="1241821"/>
          </a:xfrm>
          <a:prstGeom prst="rect">
            <a:avLst/>
          </a:prstGeom>
          <a:noFill/>
          <a:ln>
            <a:noFill/>
          </a:ln>
        </p:spPr>
        <p:txBody>
          <a:bodyPr anchorCtr="0" anchor="t" bIns="34275" lIns="68575" spcFirstLastPara="1" rIns="68575" wrap="square" tIns="34275">
            <a:normAutofit/>
          </a:bodyPr>
          <a:lstStyle>
            <a:lvl1pPr lvl="0" algn="ctr">
              <a:lnSpc>
                <a:spcPct val="90000"/>
              </a:lnSpc>
              <a:spcBef>
                <a:spcPts val="800"/>
              </a:spcBef>
              <a:spcAft>
                <a:spcPts val="0"/>
              </a:spcAft>
              <a:buClr>
                <a:schemeClr val="dk1"/>
              </a:buClr>
              <a:buSzPts val="1800"/>
              <a:buNone/>
              <a:defRPr sz="1800"/>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p:txBody>
      </p:sp>
      <p:sp>
        <p:nvSpPr>
          <p:cNvPr id="100" name="Google Shape;100;p18"/>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01" name="Google Shape;101;p18"/>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02" name="Google Shape;102;p18"/>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标题和内容" type="obj">
  <p:cSld name="OBJECT">
    <p:spTree>
      <p:nvGrpSpPr>
        <p:cNvPr id="103" name="Shape 103"/>
        <p:cNvGrpSpPr/>
        <p:nvPr/>
      </p:nvGrpSpPr>
      <p:grpSpPr>
        <a:xfrm>
          <a:off x="0" y="0"/>
          <a:ext cx="0" cy="0"/>
          <a:chOff x="0" y="0"/>
          <a:chExt cx="0" cy="0"/>
        </a:xfrm>
      </p:grpSpPr>
      <p:sp>
        <p:nvSpPr>
          <p:cNvPr id="104" name="Google Shape;104;p19"/>
          <p:cNvSpPr txBox="1"/>
          <p:nvPr>
            <p:ph type="title"/>
          </p:nvPr>
        </p:nvSpPr>
        <p:spPr>
          <a:xfrm>
            <a:off x="628650" y="273844"/>
            <a:ext cx="7886700" cy="994172"/>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05" name="Google Shape;105;p19"/>
          <p:cNvSpPr txBox="1"/>
          <p:nvPr>
            <p:ph idx="1" type="body"/>
          </p:nvPr>
        </p:nvSpPr>
        <p:spPr>
          <a:xfrm>
            <a:off x="628650" y="1369219"/>
            <a:ext cx="7886700" cy="3263504"/>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6" name="Google Shape;106;p19"/>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07" name="Google Shape;107;p19"/>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08" name="Google Shape;108;p19"/>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节标题" type="secHead">
  <p:cSld name="SECTION_HEADER">
    <p:spTree>
      <p:nvGrpSpPr>
        <p:cNvPr id="109" name="Shape 109"/>
        <p:cNvGrpSpPr/>
        <p:nvPr/>
      </p:nvGrpSpPr>
      <p:grpSpPr>
        <a:xfrm>
          <a:off x="0" y="0"/>
          <a:ext cx="0" cy="0"/>
          <a:chOff x="0" y="0"/>
          <a:chExt cx="0" cy="0"/>
        </a:xfrm>
      </p:grpSpPr>
      <p:sp>
        <p:nvSpPr>
          <p:cNvPr id="110" name="Google Shape;110;p20"/>
          <p:cNvSpPr txBox="1"/>
          <p:nvPr>
            <p:ph type="title"/>
          </p:nvPr>
        </p:nvSpPr>
        <p:spPr>
          <a:xfrm>
            <a:off x="623888" y="1282304"/>
            <a:ext cx="7886700" cy="2139553"/>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chemeClr val="dk1"/>
              </a:buClr>
              <a:buSzPts val="4500"/>
              <a:buFont typeface="Arial"/>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11" name="Google Shape;111;p20"/>
          <p:cNvSpPr txBox="1"/>
          <p:nvPr>
            <p:ph idx="1" type="body"/>
          </p:nvPr>
        </p:nvSpPr>
        <p:spPr>
          <a:xfrm>
            <a:off x="623888" y="3442097"/>
            <a:ext cx="7886700" cy="1125140"/>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Clr>
                <a:srgbClr val="888888"/>
              </a:buClr>
              <a:buSzPts val="1800"/>
              <a:buNone/>
              <a:defRPr sz="1800">
                <a:solidFill>
                  <a:srgbClr val="888888"/>
                </a:solidFill>
              </a:defRPr>
            </a:lvl1pPr>
            <a:lvl2pPr indent="-228600" lvl="1" marL="914400" algn="l">
              <a:lnSpc>
                <a:spcPct val="90000"/>
              </a:lnSpc>
              <a:spcBef>
                <a:spcPts val="400"/>
              </a:spcBef>
              <a:spcAft>
                <a:spcPts val="0"/>
              </a:spcAft>
              <a:buClr>
                <a:srgbClr val="888888"/>
              </a:buClr>
              <a:buSzPts val="1500"/>
              <a:buNone/>
              <a:defRPr sz="1500">
                <a:solidFill>
                  <a:srgbClr val="888888"/>
                </a:solidFill>
              </a:defRPr>
            </a:lvl2pPr>
            <a:lvl3pPr indent="-228600" lvl="2" marL="1371600" algn="l">
              <a:lnSpc>
                <a:spcPct val="90000"/>
              </a:lnSpc>
              <a:spcBef>
                <a:spcPts val="400"/>
              </a:spcBef>
              <a:spcAft>
                <a:spcPts val="0"/>
              </a:spcAft>
              <a:buClr>
                <a:srgbClr val="888888"/>
              </a:buClr>
              <a:buSzPts val="1400"/>
              <a:buNone/>
              <a:defRPr sz="1400">
                <a:solidFill>
                  <a:srgbClr val="888888"/>
                </a:solidFill>
              </a:defRPr>
            </a:lvl3pPr>
            <a:lvl4pPr indent="-228600" lvl="3" marL="1828800" algn="l">
              <a:lnSpc>
                <a:spcPct val="90000"/>
              </a:lnSpc>
              <a:spcBef>
                <a:spcPts val="400"/>
              </a:spcBef>
              <a:spcAft>
                <a:spcPts val="0"/>
              </a:spcAft>
              <a:buClr>
                <a:srgbClr val="888888"/>
              </a:buClr>
              <a:buSzPts val="1200"/>
              <a:buNone/>
              <a:defRPr sz="1200">
                <a:solidFill>
                  <a:srgbClr val="888888"/>
                </a:solidFill>
              </a:defRPr>
            </a:lvl4pPr>
            <a:lvl5pPr indent="-228600" lvl="4" marL="2286000" algn="l">
              <a:lnSpc>
                <a:spcPct val="90000"/>
              </a:lnSpc>
              <a:spcBef>
                <a:spcPts val="400"/>
              </a:spcBef>
              <a:spcAft>
                <a:spcPts val="0"/>
              </a:spcAft>
              <a:buClr>
                <a:srgbClr val="888888"/>
              </a:buClr>
              <a:buSzPts val="1200"/>
              <a:buNone/>
              <a:defRPr sz="1200">
                <a:solidFill>
                  <a:srgbClr val="888888"/>
                </a:solidFill>
              </a:defRPr>
            </a:lvl5pPr>
            <a:lvl6pPr indent="-228600" lvl="5" marL="2743200" algn="l">
              <a:lnSpc>
                <a:spcPct val="90000"/>
              </a:lnSpc>
              <a:spcBef>
                <a:spcPts val="400"/>
              </a:spcBef>
              <a:spcAft>
                <a:spcPts val="0"/>
              </a:spcAft>
              <a:buClr>
                <a:srgbClr val="888888"/>
              </a:buClr>
              <a:buSzPts val="1200"/>
              <a:buNone/>
              <a:defRPr sz="1200">
                <a:solidFill>
                  <a:srgbClr val="888888"/>
                </a:solidFill>
              </a:defRPr>
            </a:lvl6pPr>
            <a:lvl7pPr indent="-228600" lvl="6" marL="3200400" algn="l">
              <a:lnSpc>
                <a:spcPct val="90000"/>
              </a:lnSpc>
              <a:spcBef>
                <a:spcPts val="400"/>
              </a:spcBef>
              <a:spcAft>
                <a:spcPts val="0"/>
              </a:spcAft>
              <a:buClr>
                <a:srgbClr val="888888"/>
              </a:buClr>
              <a:buSzPts val="1200"/>
              <a:buNone/>
              <a:defRPr sz="1200">
                <a:solidFill>
                  <a:srgbClr val="888888"/>
                </a:solidFill>
              </a:defRPr>
            </a:lvl7pPr>
            <a:lvl8pPr indent="-228600" lvl="7" marL="3657600" algn="l">
              <a:lnSpc>
                <a:spcPct val="90000"/>
              </a:lnSpc>
              <a:spcBef>
                <a:spcPts val="400"/>
              </a:spcBef>
              <a:spcAft>
                <a:spcPts val="0"/>
              </a:spcAft>
              <a:buClr>
                <a:srgbClr val="888888"/>
              </a:buClr>
              <a:buSzPts val="1200"/>
              <a:buNone/>
              <a:defRPr sz="1200">
                <a:solidFill>
                  <a:srgbClr val="888888"/>
                </a:solidFill>
              </a:defRPr>
            </a:lvl8pPr>
            <a:lvl9pPr indent="-228600" lvl="8" marL="4114800" algn="l">
              <a:lnSpc>
                <a:spcPct val="90000"/>
              </a:lnSpc>
              <a:spcBef>
                <a:spcPts val="400"/>
              </a:spcBef>
              <a:spcAft>
                <a:spcPts val="0"/>
              </a:spcAft>
              <a:buClr>
                <a:srgbClr val="888888"/>
              </a:buClr>
              <a:buSzPts val="1200"/>
              <a:buNone/>
              <a:defRPr sz="1200">
                <a:solidFill>
                  <a:srgbClr val="888888"/>
                </a:solidFill>
              </a:defRPr>
            </a:lvl9pPr>
          </a:lstStyle>
          <a:p/>
        </p:txBody>
      </p:sp>
      <p:sp>
        <p:nvSpPr>
          <p:cNvPr id="112" name="Google Shape;112;p20"/>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13" name="Google Shape;113;p20"/>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14" name="Google Shape;114;p20"/>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两栏内容" type="twoObj">
  <p:cSld name="TWO_OBJECTS">
    <p:spTree>
      <p:nvGrpSpPr>
        <p:cNvPr id="115" name="Shape 115"/>
        <p:cNvGrpSpPr/>
        <p:nvPr/>
      </p:nvGrpSpPr>
      <p:grpSpPr>
        <a:xfrm>
          <a:off x="0" y="0"/>
          <a:ext cx="0" cy="0"/>
          <a:chOff x="0" y="0"/>
          <a:chExt cx="0" cy="0"/>
        </a:xfrm>
      </p:grpSpPr>
      <p:sp>
        <p:nvSpPr>
          <p:cNvPr id="116" name="Google Shape;116;p21"/>
          <p:cNvSpPr txBox="1"/>
          <p:nvPr>
            <p:ph type="title"/>
          </p:nvPr>
        </p:nvSpPr>
        <p:spPr>
          <a:xfrm>
            <a:off x="628650" y="273844"/>
            <a:ext cx="7886700" cy="994172"/>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17" name="Google Shape;117;p21"/>
          <p:cNvSpPr txBox="1"/>
          <p:nvPr>
            <p:ph idx="1" type="body"/>
          </p:nvPr>
        </p:nvSpPr>
        <p:spPr>
          <a:xfrm>
            <a:off x="628650" y="1369219"/>
            <a:ext cx="3886200" cy="3263504"/>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8" name="Google Shape;118;p21"/>
          <p:cNvSpPr txBox="1"/>
          <p:nvPr>
            <p:ph idx="2" type="body"/>
          </p:nvPr>
        </p:nvSpPr>
        <p:spPr>
          <a:xfrm>
            <a:off x="4629150" y="1369219"/>
            <a:ext cx="3886200" cy="3263504"/>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9" name="Google Shape;119;p21"/>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20" name="Google Shape;120;p21"/>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21" name="Google Shape;121;p21"/>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较" type="twoTxTwoObj">
  <p:cSld name="TWO_OBJECTS_WITH_TEXT">
    <p:spTree>
      <p:nvGrpSpPr>
        <p:cNvPr id="122" name="Shape 122"/>
        <p:cNvGrpSpPr/>
        <p:nvPr/>
      </p:nvGrpSpPr>
      <p:grpSpPr>
        <a:xfrm>
          <a:off x="0" y="0"/>
          <a:ext cx="0" cy="0"/>
          <a:chOff x="0" y="0"/>
          <a:chExt cx="0" cy="0"/>
        </a:xfrm>
      </p:grpSpPr>
      <p:sp>
        <p:nvSpPr>
          <p:cNvPr id="123" name="Google Shape;123;p22"/>
          <p:cNvSpPr txBox="1"/>
          <p:nvPr>
            <p:ph type="title"/>
          </p:nvPr>
        </p:nvSpPr>
        <p:spPr>
          <a:xfrm>
            <a:off x="629841" y="273844"/>
            <a:ext cx="7886700" cy="994172"/>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24" name="Google Shape;124;p22"/>
          <p:cNvSpPr txBox="1"/>
          <p:nvPr>
            <p:ph idx="1" type="body"/>
          </p:nvPr>
        </p:nvSpPr>
        <p:spPr>
          <a:xfrm>
            <a:off x="629841" y="1260872"/>
            <a:ext cx="3868340" cy="617934"/>
          </a:xfrm>
          <a:prstGeom prst="rect">
            <a:avLst/>
          </a:prstGeom>
          <a:noFill/>
          <a:ln>
            <a:noFill/>
          </a:ln>
        </p:spPr>
        <p:txBody>
          <a:bodyPr anchorCtr="0" anchor="b" bIns="34275" lIns="68575" spcFirstLastPara="1" rIns="68575" wrap="square" tIns="34275">
            <a:normAutofit/>
          </a:bodyPr>
          <a:lstStyle>
            <a:lvl1pPr indent="-228600" lvl="0" marL="457200" algn="l">
              <a:lnSpc>
                <a:spcPct val="90000"/>
              </a:lnSpc>
              <a:spcBef>
                <a:spcPts val="800"/>
              </a:spcBef>
              <a:spcAft>
                <a:spcPts val="0"/>
              </a:spcAft>
              <a:buClr>
                <a:schemeClr val="dk1"/>
              </a:buClr>
              <a:buSzPts val="1800"/>
              <a:buNone/>
              <a:defRPr b="1" sz="1800"/>
            </a:lvl1pPr>
            <a:lvl2pPr indent="-228600" lvl="1" marL="914400" algn="l">
              <a:lnSpc>
                <a:spcPct val="90000"/>
              </a:lnSpc>
              <a:spcBef>
                <a:spcPts val="400"/>
              </a:spcBef>
              <a:spcAft>
                <a:spcPts val="0"/>
              </a:spcAft>
              <a:buClr>
                <a:schemeClr val="dk1"/>
              </a:buClr>
              <a:buSzPts val="1500"/>
              <a:buNone/>
              <a:defRPr b="1" sz="1500"/>
            </a:lvl2pPr>
            <a:lvl3pPr indent="-228600" lvl="2" marL="1371600" algn="l">
              <a:lnSpc>
                <a:spcPct val="90000"/>
              </a:lnSpc>
              <a:spcBef>
                <a:spcPts val="400"/>
              </a:spcBef>
              <a:spcAft>
                <a:spcPts val="0"/>
              </a:spcAft>
              <a:buClr>
                <a:schemeClr val="dk1"/>
              </a:buClr>
              <a:buSzPts val="1400"/>
              <a:buNone/>
              <a:defRPr b="1" sz="1400"/>
            </a:lvl3pPr>
            <a:lvl4pPr indent="-228600" lvl="3" marL="1828800" algn="l">
              <a:lnSpc>
                <a:spcPct val="90000"/>
              </a:lnSpc>
              <a:spcBef>
                <a:spcPts val="400"/>
              </a:spcBef>
              <a:spcAft>
                <a:spcPts val="0"/>
              </a:spcAft>
              <a:buClr>
                <a:schemeClr val="dk1"/>
              </a:buClr>
              <a:buSzPts val="1200"/>
              <a:buNone/>
              <a:defRPr b="1" sz="1200"/>
            </a:lvl4pPr>
            <a:lvl5pPr indent="-228600" lvl="4" marL="2286000" algn="l">
              <a:lnSpc>
                <a:spcPct val="90000"/>
              </a:lnSpc>
              <a:spcBef>
                <a:spcPts val="400"/>
              </a:spcBef>
              <a:spcAft>
                <a:spcPts val="0"/>
              </a:spcAft>
              <a:buClr>
                <a:schemeClr val="dk1"/>
              </a:buClr>
              <a:buSzPts val="1200"/>
              <a:buNone/>
              <a:defRPr b="1" sz="1200"/>
            </a:lvl5pPr>
            <a:lvl6pPr indent="-228600" lvl="5" marL="2743200" algn="l">
              <a:lnSpc>
                <a:spcPct val="90000"/>
              </a:lnSpc>
              <a:spcBef>
                <a:spcPts val="400"/>
              </a:spcBef>
              <a:spcAft>
                <a:spcPts val="0"/>
              </a:spcAft>
              <a:buClr>
                <a:schemeClr val="dk1"/>
              </a:buClr>
              <a:buSzPts val="1200"/>
              <a:buNone/>
              <a:defRPr b="1" sz="1200"/>
            </a:lvl6pPr>
            <a:lvl7pPr indent="-228600" lvl="6" marL="3200400" algn="l">
              <a:lnSpc>
                <a:spcPct val="90000"/>
              </a:lnSpc>
              <a:spcBef>
                <a:spcPts val="400"/>
              </a:spcBef>
              <a:spcAft>
                <a:spcPts val="0"/>
              </a:spcAft>
              <a:buClr>
                <a:schemeClr val="dk1"/>
              </a:buClr>
              <a:buSzPts val="1200"/>
              <a:buNone/>
              <a:defRPr b="1" sz="1200"/>
            </a:lvl7pPr>
            <a:lvl8pPr indent="-228600" lvl="7" marL="3657600" algn="l">
              <a:lnSpc>
                <a:spcPct val="90000"/>
              </a:lnSpc>
              <a:spcBef>
                <a:spcPts val="400"/>
              </a:spcBef>
              <a:spcAft>
                <a:spcPts val="0"/>
              </a:spcAft>
              <a:buClr>
                <a:schemeClr val="dk1"/>
              </a:buClr>
              <a:buSzPts val="1200"/>
              <a:buNone/>
              <a:defRPr b="1" sz="1200"/>
            </a:lvl8pPr>
            <a:lvl9pPr indent="-228600" lvl="8" marL="4114800" algn="l">
              <a:lnSpc>
                <a:spcPct val="90000"/>
              </a:lnSpc>
              <a:spcBef>
                <a:spcPts val="400"/>
              </a:spcBef>
              <a:spcAft>
                <a:spcPts val="0"/>
              </a:spcAft>
              <a:buClr>
                <a:schemeClr val="dk1"/>
              </a:buClr>
              <a:buSzPts val="1200"/>
              <a:buNone/>
              <a:defRPr b="1" sz="1200"/>
            </a:lvl9pPr>
          </a:lstStyle>
          <a:p/>
        </p:txBody>
      </p:sp>
      <p:sp>
        <p:nvSpPr>
          <p:cNvPr id="125" name="Google Shape;125;p22"/>
          <p:cNvSpPr txBox="1"/>
          <p:nvPr>
            <p:ph idx="2" type="body"/>
          </p:nvPr>
        </p:nvSpPr>
        <p:spPr>
          <a:xfrm>
            <a:off x="629841" y="1878806"/>
            <a:ext cx="3868340" cy="2763441"/>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26" name="Google Shape;126;p22"/>
          <p:cNvSpPr txBox="1"/>
          <p:nvPr>
            <p:ph idx="3" type="body"/>
          </p:nvPr>
        </p:nvSpPr>
        <p:spPr>
          <a:xfrm>
            <a:off x="4629150" y="1260872"/>
            <a:ext cx="3887391" cy="617934"/>
          </a:xfrm>
          <a:prstGeom prst="rect">
            <a:avLst/>
          </a:prstGeom>
          <a:noFill/>
          <a:ln>
            <a:noFill/>
          </a:ln>
        </p:spPr>
        <p:txBody>
          <a:bodyPr anchorCtr="0" anchor="b" bIns="34275" lIns="68575" spcFirstLastPara="1" rIns="68575" wrap="square" tIns="34275">
            <a:normAutofit/>
          </a:bodyPr>
          <a:lstStyle>
            <a:lvl1pPr indent="-228600" lvl="0" marL="457200" algn="l">
              <a:lnSpc>
                <a:spcPct val="90000"/>
              </a:lnSpc>
              <a:spcBef>
                <a:spcPts val="800"/>
              </a:spcBef>
              <a:spcAft>
                <a:spcPts val="0"/>
              </a:spcAft>
              <a:buClr>
                <a:schemeClr val="dk1"/>
              </a:buClr>
              <a:buSzPts val="1800"/>
              <a:buNone/>
              <a:defRPr b="1" sz="1800"/>
            </a:lvl1pPr>
            <a:lvl2pPr indent="-228600" lvl="1" marL="914400" algn="l">
              <a:lnSpc>
                <a:spcPct val="90000"/>
              </a:lnSpc>
              <a:spcBef>
                <a:spcPts val="400"/>
              </a:spcBef>
              <a:spcAft>
                <a:spcPts val="0"/>
              </a:spcAft>
              <a:buClr>
                <a:schemeClr val="dk1"/>
              </a:buClr>
              <a:buSzPts val="1500"/>
              <a:buNone/>
              <a:defRPr b="1" sz="1500"/>
            </a:lvl2pPr>
            <a:lvl3pPr indent="-228600" lvl="2" marL="1371600" algn="l">
              <a:lnSpc>
                <a:spcPct val="90000"/>
              </a:lnSpc>
              <a:spcBef>
                <a:spcPts val="400"/>
              </a:spcBef>
              <a:spcAft>
                <a:spcPts val="0"/>
              </a:spcAft>
              <a:buClr>
                <a:schemeClr val="dk1"/>
              </a:buClr>
              <a:buSzPts val="1400"/>
              <a:buNone/>
              <a:defRPr b="1" sz="1400"/>
            </a:lvl3pPr>
            <a:lvl4pPr indent="-228600" lvl="3" marL="1828800" algn="l">
              <a:lnSpc>
                <a:spcPct val="90000"/>
              </a:lnSpc>
              <a:spcBef>
                <a:spcPts val="400"/>
              </a:spcBef>
              <a:spcAft>
                <a:spcPts val="0"/>
              </a:spcAft>
              <a:buClr>
                <a:schemeClr val="dk1"/>
              </a:buClr>
              <a:buSzPts val="1200"/>
              <a:buNone/>
              <a:defRPr b="1" sz="1200"/>
            </a:lvl4pPr>
            <a:lvl5pPr indent="-228600" lvl="4" marL="2286000" algn="l">
              <a:lnSpc>
                <a:spcPct val="90000"/>
              </a:lnSpc>
              <a:spcBef>
                <a:spcPts val="400"/>
              </a:spcBef>
              <a:spcAft>
                <a:spcPts val="0"/>
              </a:spcAft>
              <a:buClr>
                <a:schemeClr val="dk1"/>
              </a:buClr>
              <a:buSzPts val="1200"/>
              <a:buNone/>
              <a:defRPr b="1" sz="1200"/>
            </a:lvl5pPr>
            <a:lvl6pPr indent="-228600" lvl="5" marL="2743200" algn="l">
              <a:lnSpc>
                <a:spcPct val="90000"/>
              </a:lnSpc>
              <a:spcBef>
                <a:spcPts val="400"/>
              </a:spcBef>
              <a:spcAft>
                <a:spcPts val="0"/>
              </a:spcAft>
              <a:buClr>
                <a:schemeClr val="dk1"/>
              </a:buClr>
              <a:buSzPts val="1200"/>
              <a:buNone/>
              <a:defRPr b="1" sz="1200"/>
            </a:lvl6pPr>
            <a:lvl7pPr indent="-228600" lvl="6" marL="3200400" algn="l">
              <a:lnSpc>
                <a:spcPct val="90000"/>
              </a:lnSpc>
              <a:spcBef>
                <a:spcPts val="400"/>
              </a:spcBef>
              <a:spcAft>
                <a:spcPts val="0"/>
              </a:spcAft>
              <a:buClr>
                <a:schemeClr val="dk1"/>
              </a:buClr>
              <a:buSzPts val="1200"/>
              <a:buNone/>
              <a:defRPr b="1" sz="1200"/>
            </a:lvl7pPr>
            <a:lvl8pPr indent="-228600" lvl="7" marL="3657600" algn="l">
              <a:lnSpc>
                <a:spcPct val="90000"/>
              </a:lnSpc>
              <a:spcBef>
                <a:spcPts val="400"/>
              </a:spcBef>
              <a:spcAft>
                <a:spcPts val="0"/>
              </a:spcAft>
              <a:buClr>
                <a:schemeClr val="dk1"/>
              </a:buClr>
              <a:buSzPts val="1200"/>
              <a:buNone/>
              <a:defRPr b="1" sz="1200"/>
            </a:lvl8pPr>
            <a:lvl9pPr indent="-228600" lvl="8" marL="4114800" algn="l">
              <a:lnSpc>
                <a:spcPct val="90000"/>
              </a:lnSpc>
              <a:spcBef>
                <a:spcPts val="400"/>
              </a:spcBef>
              <a:spcAft>
                <a:spcPts val="0"/>
              </a:spcAft>
              <a:buClr>
                <a:schemeClr val="dk1"/>
              </a:buClr>
              <a:buSzPts val="1200"/>
              <a:buNone/>
              <a:defRPr b="1" sz="1200"/>
            </a:lvl9pPr>
          </a:lstStyle>
          <a:p/>
        </p:txBody>
      </p:sp>
      <p:sp>
        <p:nvSpPr>
          <p:cNvPr id="127" name="Google Shape;127;p22"/>
          <p:cNvSpPr txBox="1"/>
          <p:nvPr>
            <p:ph idx="4" type="body"/>
          </p:nvPr>
        </p:nvSpPr>
        <p:spPr>
          <a:xfrm>
            <a:off x="4629150" y="1878806"/>
            <a:ext cx="3887391" cy="2763441"/>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28" name="Google Shape;128;p22"/>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29" name="Google Shape;129;p22"/>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30" name="Google Shape;130;p22"/>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仅标题" type="titleOnly">
  <p:cSld name="TITLE_ONLY">
    <p:spTree>
      <p:nvGrpSpPr>
        <p:cNvPr id="131" name="Shape 131"/>
        <p:cNvGrpSpPr/>
        <p:nvPr/>
      </p:nvGrpSpPr>
      <p:grpSpPr>
        <a:xfrm>
          <a:off x="0" y="0"/>
          <a:ext cx="0" cy="0"/>
          <a:chOff x="0" y="0"/>
          <a:chExt cx="0" cy="0"/>
        </a:xfrm>
      </p:grpSpPr>
      <p:sp>
        <p:nvSpPr>
          <p:cNvPr id="132" name="Google Shape;132;p23"/>
          <p:cNvSpPr txBox="1"/>
          <p:nvPr>
            <p:ph type="title"/>
          </p:nvPr>
        </p:nvSpPr>
        <p:spPr>
          <a:xfrm>
            <a:off x="628650" y="273844"/>
            <a:ext cx="7886700" cy="994172"/>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33" name="Google Shape;133;p23"/>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34" name="Google Shape;134;p23"/>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35" name="Google Shape;135;p23"/>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空白" type="blank">
  <p:cSld name="BLANK">
    <p:spTree>
      <p:nvGrpSpPr>
        <p:cNvPr id="136" name="Shape 136"/>
        <p:cNvGrpSpPr/>
        <p:nvPr/>
      </p:nvGrpSpPr>
      <p:grpSpPr>
        <a:xfrm>
          <a:off x="0" y="0"/>
          <a:ext cx="0" cy="0"/>
          <a:chOff x="0" y="0"/>
          <a:chExt cx="0" cy="0"/>
        </a:xfrm>
      </p:grpSpPr>
      <p:sp>
        <p:nvSpPr>
          <p:cNvPr id="137" name="Google Shape;137;p24"/>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38" name="Google Shape;138;p24"/>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39" name="Google Shape;139;p24"/>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内容与标题" type="objTx">
  <p:cSld name="OBJECT_WITH_CAPTION_TEXT">
    <p:spTree>
      <p:nvGrpSpPr>
        <p:cNvPr id="140" name="Shape 140"/>
        <p:cNvGrpSpPr/>
        <p:nvPr/>
      </p:nvGrpSpPr>
      <p:grpSpPr>
        <a:xfrm>
          <a:off x="0" y="0"/>
          <a:ext cx="0" cy="0"/>
          <a:chOff x="0" y="0"/>
          <a:chExt cx="0" cy="0"/>
        </a:xfrm>
      </p:grpSpPr>
      <p:sp>
        <p:nvSpPr>
          <p:cNvPr id="141" name="Google Shape;141;p25"/>
          <p:cNvSpPr txBox="1"/>
          <p:nvPr>
            <p:ph type="title"/>
          </p:nvPr>
        </p:nvSpPr>
        <p:spPr>
          <a:xfrm>
            <a:off x="629841" y="342900"/>
            <a:ext cx="2949178" cy="1200150"/>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chemeClr val="dk1"/>
              </a:buClr>
              <a:buSzPts val="2400"/>
              <a:buFont typeface="Arial"/>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42" name="Google Shape;142;p25"/>
          <p:cNvSpPr txBox="1"/>
          <p:nvPr>
            <p:ph idx="1" type="body"/>
          </p:nvPr>
        </p:nvSpPr>
        <p:spPr>
          <a:xfrm>
            <a:off x="3887391" y="740569"/>
            <a:ext cx="4629150" cy="3655219"/>
          </a:xfrm>
          <a:prstGeom prst="rect">
            <a:avLst/>
          </a:prstGeom>
          <a:noFill/>
          <a:ln>
            <a:noFill/>
          </a:ln>
        </p:spPr>
        <p:txBody>
          <a:bodyPr anchorCtr="0" anchor="t" bIns="34275" lIns="68575" spcFirstLastPara="1" rIns="68575" wrap="square" tIns="34275">
            <a:normAutofit/>
          </a:bodyPr>
          <a:lstStyle>
            <a:lvl1pPr indent="-381000" lvl="0" marL="457200" algn="l">
              <a:lnSpc>
                <a:spcPct val="90000"/>
              </a:lnSpc>
              <a:spcBef>
                <a:spcPts val="800"/>
              </a:spcBef>
              <a:spcAft>
                <a:spcPts val="0"/>
              </a:spcAft>
              <a:buClr>
                <a:schemeClr val="dk1"/>
              </a:buClr>
              <a:buSzPts val="2400"/>
              <a:buChar char="•"/>
              <a:defRPr sz="2400"/>
            </a:lvl1pPr>
            <a:lvl2pPr indent="-361950" lvl="1" marL="914400" algn="l">
              <a:lnSpc>
                <a:spcPct val="90000"/>
              </a:lnSpc>
              <a:spcBef>
                <a:spcPts val="400"/>
              </a:spcBef>
              <a:spcAft>
                <a:spcPts val="0"/>
              </a:spcAft>
              <a:buClr>
                <a:schemeClr val="dk1"/>
              </a:buClr>
              <a:buSzPts val="2100"/>
              <a:buChar char="•"/>
              <a:defRPr sz="2100"/>
            </a:lvl2pPr>
            <a:lvl3pPr indent="-342900" lvl="2" marL="1371600" algn="l">
              <a:lnSpc>
                <a:spcPct val="90000"/>
              </a:lnSpc>
              <a:spcBef>
                <a:spcPts val="400"/>
              </a:spcBef>
              <a:spcAft>
                <a:spcPts val="0"/>
              </a:spcAft>
              <a:buClr>
                <a:schemeClr val="dk1"/>
              </a:buClr>
              <a:buSzPts val="1800"/>
              <a:buChar char="•"/>
              <a:defRPr sz="1800"/>
            </a:lvl3pPr>
            <a:lvl4pPr indent="-323850" lvl="3" marL="1828800" algn="l">
              <a:lnSpc>
                <a:spcPct val="90000"/>
              </a:lnSpc>
              <a:spcBef>
                <a:spcPts val="400"/>
              </a:spcBef>
              <a:spcAft>
                <a:spcPts val="0"/>
              </a:spcAft>
              <a:buClr>
                <a:schemeClr val="dk1"/>
              </a:buClr>
              <a:buSzPts val="1500"/>
              <a:buChar char="•"/>
              <a:defRPr sz="1500"/>
            </a:lvl4pPr>
            <a:lvl5pPr indent="-323850" lvl="4" marL="2286000" algn="l">
              <a:lnSpc>
                <a:spcPct val="90000"/>
              </a:lnSpc>
              <a:spcBef>
                <a:spcPts val="400"/>
              </a:spcBef>
              <a:spcAft>
                <a:spcPts val="0"/>
              </a:spcAft>
              <a:buClr>
                <a:schemeClr val="dk1"/>
              </a:buClr>
              <a:buSzPts val="1500"/>
              <a:buChar char="•"/>
              <a:defRPr sz="1500"/>
            </a:lvl5pPr>
            <a:lvl6pPr indent="-323850" lvl="5" marL="2743200" algn="l">
              <a:lnSpc>
                <a:spcPct val="90000"/>
              </a:lnSpc>
              <a:spcBef>
                <a:spcPts val="400"/>
              </a:spcBef>
              <a:spcAft>
                <a:spcPts val="0"/>
              </a:spcAft>
              <a:buClr>
                <a:schemeClr val="dk1"/>
              </a:buClr>
              <a:buSzPts val="1500"/>
              <a:buChar char="•"/>
              <a:defRPr sz="1500"/>
            </a:lvl6pPr>
            <a:lvl7pPr indent="-323850" lvl="6" marL="3200400" algn="l">
              <a:lnSpc>
                <a:spcPct val="90000"/>
              </a:lnSpc>
              <a:spcBef>
                <a:spcPts val="400"/>
              </a:spcBef>
              <a:spcAft>
                <a:spcPts val="0"/>
              </a:spcAft>
              <a:buClr>
                <a:schemeClr val="dk1"/>
              </a:buClr>
              <a:buSzPts val="1500"/>
              <a:buChar char="•"/>
              <a:defRPr sz="1500"/>
            </a:lvl7pPr>
            <a:lvl8pPr indent="-323850" lvl="7" marL="3657600" algn="l">
              <a:lnSpc>
                <a:spcPct val="90000"/>
              </a:lnSpc>
              <a:spcBef>
                <a:spcPts val="400"/>
              </a:spcBef>
              <a:spcAft>
                <a:spcPts val="0"/>
              </a:spcAft>
              <a:buClr>
                <a:schemeClr val="dk1"/>
              </a:buClr>
              <a:buSzPts val="1500"/>
              <a:buChar char="•"/>
              <a:defRPr sz="1500"/>
            </a:lvl8pPr>
            <a:lvl9pPr indent="-323850" lvl="8" marL="4114800" algn="l">
              <a:lnSpc>
                <a:spcPct val="90000"/>
              </a:lnSpc>
              <a:spcBef>
                <a:spcPts val="400"/>
              </a:spcBef>
              <a:spcAft>
                <a:spcPts val="0"/>
              </a:spcAft>
              <a:buClr>
                <a:schemeClr val="dk1"/>
              </a:buClr>
              <a:buSzPts val="1500"/>
              <a:buChar char="•"/>
              <a:defRPr sz="1500"/>
            </a:lvl9pPr>
          </a:lstStyle>
          <a:p/>
        </p:txBody>
      </p:sp>
      <p:sp>
        <p:nvSpPr>
          <p:cNvPr id="143" name="Google Shape;143;p25"/>
          <p:cNvSpPr txBox="1"/>
          <p:nvPr>
            <p:ph idx="2" type="body"/>
          </p:nvPr>
        </p:nvSpPr>
        <p:spPr>
          <a:xfrm>
            <a:off x="629841" y="1543050"/>
            <a:ext cx="2949178" cy="2858691"/>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Clr>
                <a:schemeClr val="dk1"/>
              </a:buClr>
              <a:buSzPts val="1200"/>
              <a:buNone/>
              <a:defRPr sz="1200"/>
            </a:lvl1pPr>
            <a:lvl2pPr indent="-228600" lvl="1" marL="914400" algn="l">
              <a:lnSpc>
                <a:spcPct val="90000"/>
              </a:lnSpc>
              <a:spcBef>
                <a:spcPts val="400"/>
              </a:spcBef>
              <a:spcAft>
                <a:spcPts val="0"/>
              </a:spcAft>
              <a:buClr>
                <a:schemeClr val="dk1"/>
              </a:buClr>
              <a:buSzPts val="1100"/>
              <a:buNone/>
              <a:defRPr sz="1100"/>
            </a:lvl2pPr>
            <a:lvl3pPr indent="-228600" lvl="2" marL="1371600" algn="l">
              <a:lnSpc>
                <a:spcPct val="90000"/>
              </a:lnSpc>
              <a:spcBef>
                <a:spcPts val="400"/>
              </a:spcBef>
              <a:spcAft>
                <a:spcPts val="0"/>
              </a:spcAft>
              <a:buClr>
                <a:schemeClr val="dk1"/>
              </a:buClr>
              <a:buSzPts val="900"/>
              <a:buNone/>
              <a:defRPr sz="900"/>
            </a:lvl3pPr>
            <a:lvl4pPr indent="-228600" lvl="3" marL="1828800" algn="l">
              <a:lnSpc>
                <a:spcPct val="90000"/>
              </a:lnSpc>
              <a:spcBef>
                <a:spcPts val="400"/>
              </a:spcBef>
              <a:spcAft>
                <a:spcPts val="0"/>
              </a:spcAft>
              <a:buClr>
                <a:schemeClr val="dk1"/>
              </a:buClr>
              <a:buSzPts val="800"/>
              <a:buNone/>
              <a:defRPr sz="800"/>
            </a:lvl4pPr>
            <a:lvl5pPr indent="-228600" lvl="4" marL="2286000" algn="l">
              <a:lnSpc>
                <a:spcPct val="90000"/>
              </a:lnSpc>
              <a:spcBef>
                <a:spcPts val="400"/>
              </a:spcBef>
              <a:spcAft>
                <a:spcPts val="0"/>
              </a:spcAft>
              <a:buClr>
                <a:schemeClr val="dk1"/>
              </a:buClr>
              <a:buSzPts val="800"/>
              <a:buNone/>
              <a:defRPr sz="800"/>
            </a:lvl5pPr>
            <a:lvl6pPr indent="-228600" lvl="5" marL="2743200" algn="l">
              <a:lnSpc>
                <a:spcPct val="90000"/>
              </a:lnSpc>
              <a:spcBef>
                <a:spcPts val="400"/>
              </a:spcBef>
              <a:spcAft>
                <a:spcPts val="0"/>
              </a:spcAft>
              <a:buClr>
                <a:schemeClr val="dk1"/>
              </a:buClr>
              <a:buSzPts val="800"/>
              <a:buNone/>
              <a:defRPr sz="800"/>
            </a:lvl6pPr>
            <a:lvl7pPr indent="-228600" lvl="6" marL="3200400" algn="l">
              <a:lnSpc>
                <a:spcPct val="90000"/>
              </a:lnSpc>
              <a:spcBef>
                <a:spcPts val="400"/>
              </a:spcBef>
              <a:spcAft>
                <a:spcPts val="0"/>
              </a:spcAft>
              <a:buClr>
                <a:schemeClr val="dk1"/>
              </a:buClr>
              <a:buSzPts val="800"/>
              <a:buNone/>
              <a:defRPr sz="800"/>
            </a:lvl7pPr>
            <a:lvl8pPr indent="-228600" lvl="7" marL="3657600" algn="l">
              <a:lnSpc>
                <a:spcPct val="90000"/>
              </a:lnSpc>
              <a:spcBef>
                <a:spcPts val="400"/>
              </a:spcBef>
              <a:spcAft>
                <a:spcPts val="0"/>
              </a:spcAft>
              <a:buClr>
                <a:schemeClr val="dk1"/>
              </a:buClr>
              <a:buSzPts val="800"/>
              <a:buNone/>
              <a:defRPr sz="800"/>
            </a:lvl8pPr>
            <a:lvl9pPr indent="-228600" lvl="8" marL="4114800" algn="l">
              <a:lnSpc>
                <a:spcPct val="90000"/>
              </a:lnSpc>
              <a:spcBef>
                <a:spcPts val="400"/>
              </a:spcBef>
              <a:spcAft>
                <a:spcPts val="0"/>
              </a:spcAft>
              <a:buClr>
                <a:schemeClr val="dk1"/>
              </a:buClr>
              <a:buSzPts val="800"/>
              <a:buNone/>
              <a:defRPr sz="800"/>
            </a:lvl9pPr>
          </a:lstStyle>
          <a:p/>
        </p:txBody>
      </p:sp>
      <p:sp>
        <p:nvSpPr>
          <p:cNvPr id="144" name="Google Shape;144;p25"/>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45" name="Google Shape;145;p25"/>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46" name="Google Shape;146;p25"/>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图片与标题" type="picTx">
  <p:cSld name="PICTURE_WITH_CAPTION_TEXT">
    <p:spTree>
      <p:nvGrpSpPr>
        <p:cNvPr id="147" name="Shape 147"/>
        <p:cNvGrpSpPr/>
        <p:nvPr/>
      </p:nvGrpSpPr>
      <p:grpSpPr>
        <a:xfrm>
          <a:off x="0" y="0"/>
          <a:ext cx="0" cy="0"/>
          <a:chOff x="0" y="0"/>
          <a:chExt cx="0" cy="0"/>
        </a:xfrm>
      </p:grpSpPr>
      <p:sp>
        <p:nvSpPr>
          <p:cNvPr id="148" name="Google Shape;148;p26"/>
          <p:cNvSpPr txBox="1"/>
          <p:nvPr>
            <p:ph type="title"/>
          </p:nvPr>
        </p:nvSpPr>
        <p:spPr>
          <a:xfrm>
            <a:off x="629841" y="342900"/>
            <a:ext cx="2949178" cy="1200150"/>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chemeClr val="dk1"/>
              </a:buClr>
              <a:buSzPts val="2400"/>
              <a:buFont typeface="Arial"/>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49" name="Google Shape;149;p26"/>
          <p:cNvSpPr/>
          <p:nvPr>
            <p:ph idx="2" type="pic"/>
          </p:nvPr>
        </p:nvSpPr>
        <p:spPr>
          <a:xfrm>
            <a:off x="3887391" y="740569"/>
            <a:ext cx="4629150" cy="3655219"/>
          </a:xfrm>
          <a:prstGeom prst="rect">
            <a:avLst/>
          </a:prstGeom>
          <a:noFill/>
          <a:ln>
            <a:noFill/>
          </a:ln>
        </p:spPr>
      </p:sp>
      <p:sp>
        <p:nvSpPr>
          <p:cNvPr id="150" name="Google Shape;150;p26"/>
          <p:cNvSpPr txBox="1"/>
          <p:nvPr>
            <p:ph idx="1" type="body"/>
          </p:nvPr>
        </p:nvSpPr>
        <p:spPr>
          <a:xfrm>
            <a:off x="629841" y="1543050"/>
            <a:ext cx="2949178" cy="2858691"/>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Clr>
                <a:schemeClr val="dk1"/>
              </a:buClr>
              <a:buSzPts val="1200"/>
              <a:buNone/>
              <a:defRPr sz="1200"/>
            </a:lvl1pPr>
            <a:lvl2pPr indent="-228600" lvl="1" marL="914400" algn="l">
              <a:lnSpc>
                <a:spcPct val="90000"/>
              </a:lnSpc>
              <a:spcBef>
                <a:spcPts val="400"/>
              </a:spcBef>
              <a:spcAft>
                <a:spcPts val="0"/>
              </a:spcAft>
              <a:buClr>
                <a:schemeClr val="dk1"/>
              </a:buClr>
              <a:buSzPts val="1100"/>
              <a:buNone/>
              <a:defRPr sz="1100"/>
            </a:lvl2pPr>
            <a:lvl3pPr indent="-228600" lvl="2" marL="1371600" algn="l">
              <a:lnSpc>
                <a:spcPct val="90000"/>
              </a:lnSpc>
              <a:spcBef>
                <a:spcPts val="400"/>
              </a:spcBef>
              <a:spcAft>
                <a:spcPts val="0"/>
              </a:spcAft>
              <a:buClr>
                <a:schemeClr val="dk1"/>
              </a:buClr>
              <a:buSzPts val="900"/>
              <a:buNone/>
              <a:defRPr sz="900"/>
            </a:lvl3pPr>
            <a:lvl4pPr indent="-228600" lvl="3" marL="1828800" algn="l">
              <a:lnSpc>
                <a:spcPct val="90000"/>
              </a:lnSpc>
              <a:spcBef>
                <a:spcPts val="400"/>
              </a:spcBef>
              <a:spcAft>
                <a:spcPts val="0"/>
              </a:spcAft>
              <a:buClr>
                <a:schemeClr val="dk1"/>
              </a:buClr>
              <a:buSzPts val="800"/>
              <a:buNone/>
              <a:defRPr sz="800"/>
            </a:lvl4pPr>
            <a:lvl5pPr indent="-228600" lvl="4" marL="2286000" algn="l">
              <a:lnSpc>
                <a:spcPct val="90000"/>
              </a:lnSpc>
              <a:spcBef>
                <a:spcPts val="400"/>
              </a:spcBef>
              <a:spcAft>
                <a:spcPts val="0"/>
              </a:spcAft>
              <a:buClr>
                <a:schemeClr val="dk1"/>
              </a:buClr>
              <a:buSzPts val="800"/>
              <a:buNone/>
              <a:defRPr sz="800"/>
            </a:lvl5pPr>
            <a:lvl6pPr indent="-228600" lvl="5" marL="2743200" algn="l">
              <a:lnSpc>
                <a:spcPct val="90000"/>
              </a:lnSpc>
              <a:spcBef>
                <a:spcPts val="400"/>
              </a:spcBef>
              <a:spcAft>
                <a:spcPts val="0"/>
              </a:spcAft>
              <a:buClr>
                <a:schemeClr val="dk1"/>
              </a:buClr>
              <a:buSzPts val="800"/>
              <a:buNone/>
              <a:defRPr sz="800"/>
            </a:lvl6pPr>
            <a:lvl7pPr indent="-228600" lvl="6" marL="3200400" algn="l">
              <a:lnSpc>
                <a:spcPct val="90000"/>
              </a:lnSpc>
              <a:spcBef>
                <a:spcPts val="400"/>
              </a:spcBef>
              <a:spcAft>
                <a:spcPts val="0"/>
              </a:spcAft>
              <a:buClr>
                <a:schemeClr val="dk1"/>
              </a:buClr>
              <a:buSzPts val="800"/>
              <a:buNone/>
              <a:defRPr sz="800"/>
            </a:lvl7pPr>
            <a:lvl8pPr indent="-228600" lvl="7" marL="3657600" algn="l">
              <a:lnSpc>
                <a:spcPct val="90000"/>
              </a:lnSpc>
              <a:spcBef>
                <a:spcPts val="400"/>
              </a:spcBef>
              <a:spcAft>
                <a:spcPts val="0"/>
              </a:spcAft>
              <a:buClr>
                <a:schemeClr val="dk1"/>
              </a:buClr>
              <a:buSzPts val="800"/>
              <a:buNone/>
              <a:defRPr sz="800"/>
            </a:lvl8pPr>
            <a:lvl9pPr indent="-228600" lvl="8" marL="4114800" algn="l">
              <a:lnSpc>
                <a:spcPct val="90000"/>
              </a:lnSpc>
              <a:spcBef>
                <a:spcPts val="400"/>
              </a:spcBef>
              <a:spcAft>
                <a:spcPts val="0"/>
              </a:spcAft>
              <a:buClr>
                <a:schemeClr val="dk1"/>
              </a:buClr>
              <a:buSzPts val="800"/>
              <a:buNone/>
              <a:defRPr sz="800"/>
            </a:lvl9pPr>
          </a:lstStyle>
          <a:p/>
        </p:txBody>
      </p:sp>
      <p:sp>
        <p:nvSpPr>
          <p:cNvPr id="151" name="Google Shape;151;p26"/>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52" name="Google Shape;152;p26"/>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53" name="Google Shape;153;p26"/>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标题和竖排文字" type="vertTx">
  <p:cSld name="VERTICAL_TEXT">
    <p:spTree>
      <p:nvGrpSpPr>
        <p:cNvPr id="154" name="Shape 154"/>
        <p:cNvGrpSpPr/>
        <p:nvPr/>
      </p:nvGrpSpPr>
      <p:grpSpPr>
        <a:xfrm>
          <a:off x="0" y="0"/>
          <a:ext cx="0" cy="0"/>
          <a:chOff x="0" y="0"/>
          <a:chExt cx="0" cy="0"/>
        </a:xfrm>
      </p:grpSpPr>
      <p:sp>
        <p:nvSpPr>
          <p:cNvPr id="155" name="Google Shape;155;p27"/>
          <p:cNvSpPr txBox="1"/>
          <p:nvPr>
            <p:ph type="title"/>
          </p:nvPr>
        </p:nvSpPr>
        <p:spPr>
          <a:xfrm>
            <a:off x="628650" y="273844"/>
            <a:ext cx="7886700" cy="994172"/>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56" name="Google Shape;156;p27"/>
          <p:cNvSpPr txBox="1"/>
          <p:nvPr>
            <p:ph idx="1" type="body"/>
          </p:nvPr>
        </p:nvSpPr>
        <p:spPr>
          <a:xfrm rot="5400000">
            <a:off x="2940248" y="-942379"/>
            <a:ext cx="3263504" cy="78867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57" name="Google Shape;157;p27"/>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58" name="Google Shape;158;p27"/>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59" name="Google Shape;159;p27"/>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竖排标题与文本" type="vertTitleAndTx">
  <p:cSld name="VERTICAL_TITLE_AND_VERTICAL_TEXT">
    <p:spTree>
      <p:nvGrpSpPr>
        <p:cNvPr id="160" name="Shape 160"/>
        <p:cNvGrpSpPr/>
        <p:nvPr/>
      </p:nvGrpSpPr>
      <p:grpSpPr>
        <a:xfrm>
          <a:off x="0" y="0"/>
          <a:ext cx="0" cy="0"/>
          <a:chOff x="0" y="0"/>
          <a:chExt cx="0" cy="0"/>
        </a:xfrm>
      </p:grpSpPr>
      <p:sp>
        <p:nvSpPr>
          <p:cNvPr id="161" name="Google Shape;161;p28"/>
          <p:cNvSpPr txBox="1"/>
          <p:nvPr>
            <p:ph type="title"/>
          </p:nvPr>
        </p:nvSpPr>
        <p:spPr>
          <a:xfrm rot="5400000">
            <a:off x="5350073" y="1467445"/>
            <a:ext cx="4358879" cy="1971675"/>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62" name="Google Shape;162;p28"/>
          <p:cNvSpPr txBox="1"/>
          <p:nvPr>
            <p:ph idx="1" type="body"/>
          </p:nvPr>
        </p:nvSpPr>
        <p:spPr>
          <a:xfrm rot="5400000">
            <a:off x="1349573" y="-447080"/>
            <a:ext cx="4358879" cy="5800725"/>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63" name="Google Shape;163;p28"/>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64" name="Google Shape;164;p28"/>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65" name="Google Shape;165;p28"/>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0" Type="http://schemas.openxmlformats.org/officeDocument/2006/relationships/slideLayout" Target="../slideLayouts/slideLayout21.xml"/><Relationship Id="rId13" Type="http://schemas.openxmlformats.org/officeDocument/2006/relationships/slideLayout" Target="../slideLayouts/slideLayout24.xml"/><Relationship Id="rId12" Type="http://schemas.openxmlformats.org/officeDocument/2006/relationships/slideLayout" Target="../slideLayouts/slideLayout23.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5" Type="http://schemas.openxmlformats.org/officeDocument/2006/relationships/slideLayout" Target="../slideLayouts/slideLayout26.xml"/><Relationship Id="rId14" Type="http://schemas.openxmlformats.org/officeDocument/2006/relationships/slideLayout" Target="../slideLayouts/slideLayout25.xml"/><Relationship Id="rId16" Type="http://schemas.openxmlformats.org/officeDocument/2006/relationships/theme" Target="../theme/theme3.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CEE3F2"/>
            </a:gs>
            <a:gs pos="43000">
              <a:srgbClr val="E1EFE0"/>
            </a:gs>
            <a:gs pos="56000">
              <a:srgbClr val="CFE1C1">
                <a:alpha val="23921"/>
              </a:srgbClr>
            </a:gs>
            <a:gs pos="67000">
              <a:srgbClr val="D9E1E2"/>
            </a:gs>
            <a:gs pos="100000">
              <a:srgbClr val="BCC5D2"/>
            </a:gs>
          </a:gsLst>
          <a:path path="circle">
            <a:fillToRect l="100%" t="100%"/>
          </a:path>
          <a:tileRect b="-100%" r="-100%"/>
        </a:gra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4"/>
            <a:ext cx="7886700" cy="994172"/>
          </a:xfrm>
          <a:prstGeom prst="rect">
            <a:avLst/>
          </a:prstGeom>
          <a:noFill/>
          <a:ln>
            <a:noFill/>
          </a:ln>
        </p:spPr>
        <p:txBody>
          <a:bodyPr anchorCtr="0" anchor="ctr" bIns="34275" lIns="68575" spcFirstLastPara="1" rIns="68575" wrap="square" tIns="34275">
            <a:normAutofit/>
          </a:bodyPr>
          <a:lstStyle>
            <a:lvl1pPr lvl="0" marR="0" rtl="0" algn="l">
              <a:lnSpc>
                <a:spcPct val="90000"/>
              </a:lnSpc>
              <a:spcBef>
                <a:spcPts val="0"/>
              </a:spcBef>
              <a:spcAft>
                <a:spcPts val="0"/>
              </a:spcAft>
              <a:buClr>
                <a:schemeClr val="dk1"/>
              </a:buClr>
              <a:buSzPts val="3300"/>
              <a:buFont typeface="Arial"/>
              <a:buNone/>
              <a:defRPr b="0" i="0" sz="3300" u="none" cap="none" strike="noStrike">
                <a:solidFill>
                  <a:schemeClr val="dk1"/>
                </a:solidFill>
                <a:latin typeface="Arial"/>
                <a:ea typeface="Arial"/>
                <a:cs typeface="Arial"/>
                <a:sym typeface="Arial"/>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p:txBody>
      </p:sp>
      <p:sp>
        <p:nvSpPr>
          <p:cNvPr id="52" name="Google Shape;52;p13"/>
          <p:cNvSpPr txBox="1"/>
          <p:nvPr>
            <p:ph idx="1" type="body"/>
          </p:nvPr>
        </p:nvSpPr>
        <p:spPr>
          <a:xfrm>
            <a:off x="628650" y="1369219"/>
            <a:ext cx="7886700" cy="3263504"/>
          </a:xfrm>
          <a:prstGeom prst="rect">
            <a:avLst/>
          </a:prstGeom>
          <a:noFill/>
          <a:ln>
            <a:noFill/>
          </a:ln>
        </p:spPr>
        <p:txBody>
          <a:bodyPr anchorCtr="0" anchor="t" bIns="34275" lIns="68575" spcFirstLastPara="1" rIns="68575" wrap="square" tIns="34275">
            <a:normAutofit/>
          </a:bodyPr>
          <a:lstStyle>
            <a:lvl1pPr indent="-361950" lvl="0" marL="45720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53" name="Google Shape;53;p13"/>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marR="0" rtl="0" algn="l">
              <a:spcBef>
                <a:spcPts val="0"/>
              </a:spcBef>
              <a:spcAft>
                <a:spcPts val="0"/>
              </a:spcAft>
              <a:buSzPts val="1100"/>
              <a:buNone/>
              <a:defRPr b="0" i="0" sz="900" u="none" cap="none" strike="noStrike">
                <a:solidFill>
                  <a:srgbClr val="888888"/>
                </a:solidFill>
                <a:latin typeface="Arial"/>
                <a:ea typeface="Arial"/>
                <a:cs typeface="Arial"/>
                <a:sym typeface="Arial"/>
              </a:defRPr>
            </a:lvl1pPr>
            <a:lvl2pPr lvl="1" marR="0" rtl="0" algn="l">
              <a:spcBef>
                <a:spcPts val="0"/>
              </a:spcBef>
              <a:spcAft>
                <a:spcPts val="0"/>
              </a:spcAft>
              <a:buSzPts val="1100"/>
              <a:buNone/>
              <a:defRPr b="0" i="0" sz="1400" u="none" cap="none" strike="noStrike">
                <a:solidFill>
                  <a:schemeClr val="dk1"/>
                </a:solidFill>
                <a:latin typeface="Arial"/>
                <a:ea typeface="Arial"/>
                <a:cs typeface="Arial"/>
                <a:sym typeface="Arial"/>
              </a:defRPr>
            </a:lvl2pPr>
            <a:lvl3pPr lvl="2" marR="0" rtl="0" algn="l">
              <a:spcBef>
                <a:spcPts val="0"/>
              </a:spcBef>
              <a:spcAft>
                <a:spcPts val="0"/>
              </a:spcAft>
              <a:buSzPts val="1100"/>
              <a:buNone/>
              <a:defRPr b="0" i="0" sz="1400" u="none" cap="none" strike="noStrike">
                <a:solidFill>
                  <a:schemeClr val="dk1"/>
                </a:solidFill>
                <a:latin typeface="Arial"/>
                <a:ea typeface="Arial"/>
                <a:cs typeface="Arial"/>
                <a:sym typeface="Arial"/>
              </a:defRPr>
            </a:lvl3pPr>
            <a:lvl4pPr lvl="3" marR="0" rtl="0" algn="l">
              <a:spcBef>
                <a:spcPts val="0"/>
              </a:spcBef>
              <a:spcAft>
                <a:spcPts val="0"/>
              </a:spcAft>
              <a:buSzPts val="1100"/>
              <a:buNone/>
              <a:defRPr b="0" i="0" sz="1400" u="none" cap="none" strike="noStrike">
                <a:solidFill>
                  <a:schemeClr val="dk1"/>
                </a:solidFill>
                <a:latin typeface="Arial"/>
                <a:ea typeface="Arial"/>
                <a:cs typeface="Arial"/>
                <a:sym typeface="Arial"/>
              </a:defRPr>
            </a:lvl4pPr>
            <a:lvl5pPr lvl="4" marR="0" rtl="0" algn="l">
              <a:spcBef>
                <a:spcPts val="0"/>
              </a:spcBef>
              <a:spcAft>
                <a:spcPts val="0"/>
              </a:spcAft>
              <a:buSzPts val="1100"/>
              <a:buNone/>
              <a:defRPr b="0" i="0" sz="1400" u="none" cap="none" strike="noStrike">
                <a:solidFill>
                  <a:schemeClr val="dk1"/>
                </a:solidFill>
                <a:latin typeface="Arial"/>
                <a:ea typeface="Arial"/>
                <a:cs typeface="Arial"/>
                <a:sym typeface="Arial"/>
              </a:defRPr>
            </a:lvl5pPr>
            <a:lvl6pPr lvl="5" marR="0" rtl="0" algn="l">
              <a:spcBef>
                <a:spcPts val="0"/>
              </a:spcBef>
              <a:spcAft>
                <a:spcPts val="0"/>
              </a:spcAft>
              <a:buSzPts val="1100"/>
              <a:buNone/>
              <a:defRPr b="0" i="0" sz="1400" u="none" cap="none" strike="noStrike">
                <a:solidFill>
                  <a:schemeClr val="dk1"/>
                </a:solidFill>
                <a:latin typeface="Arial"/>
                <a:ea typeface="Arial"/>
                <a:cs typeface="Arial"/>
                <a:sym typeface="Arial"/>
              </a:defRPr>
            </a:lvl6pPr>
            <a:lvl7pPr lvl="6" marR="0" rtl="0" algn="l">
              <a:spcBef>
                <a:spcPts val="0"/>
              </a:spcBef>
              <a:spcAft>
                <a:spcPts val="0"/>
              </a:spcAft>
              <a:buSzPts val="1100"/>
              <a:buNone/>
              <a:defRPr b="0" i="0" sz="1400" u="none" cap="none" strike="noStrike">
                <a:solidFill>
                  <a:schemeClr val="dk1"/>
                </a:solidFill>
                <a:latin typeface="Arial"/>
                <a:ea typeface="Arial"/>
                <a:cs typeface="Arial"/>
                <a:sym typeface="Arial"/>
              </a:defRPr>
            </a:lvl7pPr>
            <a:lvl8pPr lvl="7" marR="0" rtl="0" algn="l">
              <a:spcBef>
                <a:spcPts val="0"/>
              </a:spcBef>
              <a:spcAft>
                <a:spcPts val="0"/>
              </a:spcAft>
              <a:buSzPts val="1100"/>
              <a:buNone/>
              <a:defRPr b="0" i="0" sz="1400" u="none" cap="none" strike="noStrike">
                <a:solidFill>
                  <a:schemeClr val="dk1"/>
                </a:solidFill>
                <a:latin typeface="Arial"/>
                <a:ea typeface="Arial"/>
                <a:cs typeface="Arial"/>
                <a:sym typeface="Arial"/>
              </a:defRPr>
            </a:lvl8pPr>
            <a:lvl9pPr lvl="8" marR="0" rtl="0" algn="l">
              <a:spcBef>
                <a:spcPts val="0"/>
              </a:spcBef>
              <a:spcAft>
                <a:spcPts val="0"/>
              </a:spcAft>
              <a:buSzPts val="1100"/>
              <a:buNone/>
              <a:defRPr b="0" i="0" sz="1400" u="none" cap="none" strike="noStrike">
                <a:solidFill>
                  <a:schemeClr val="dk1"/>
                </a:solidFill>
                <a:latin typeface="Arial"/>
                <a:ea typeface="Arial"/>
                <a:cs typeface="Arial"/>
                <a:sym typeface="Arial"/>
              </a:defRPr>
            </a:lvl9pPr>
          </a:lstStyle>
          <a:p/>
        </p:txBody>
      </p:sp>
      <p:sp>
        <p:nvSpPr>
          <p:cNvPr id="54" name="Google Shape;54;p13"/>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marR="0" rtl="0" algn="ctr">
              <a:spcBef>
                <a:spcPts val="0"/>
              </a:spcBef>
              <a:spcAft>
                <a:spcPts val="0"/>
              </a:spcAft>
              <a:buSzPts val="1100"/>
              <a:buNone/>
              <a:defRPr b="0" i="0" sz="900" u="none" cap="none" strike="noStrike">
                <a:solidFill>
                  <a:srgbClr val="888888"/>
                </a:solidFill>
                <a:latin typeface="Arial"/>
                <a:ea typeface="Arial"/>
                <a:cs typeface="Arial"/>
                <a:sym typeface="Arial"/>
              </a:defRPr>
            </a:lvl1pPr>
            <a:lvl2pPr lvl="1" marR="0" rtl="0" algn="l">
              <a:spcBef>
                <a:spcPts val="0"/>
              </a:spcBef>
              <a:spcAft>
                <a:spcPts val="0"/>
              </a:spcAft>
              <a:buSzPts val="1100"/>
              <a:buNone/>
              <a:defRPr b="0" i="0" sz="1400" u="none" cap="none" strike="noStrike">
                <a:solidFill>
                  <a:schemeClr val="dk1"/>
                </a:solidFill>
                <a:latin typeface="Arial"/>
                <a:ea typeface="Arial"/>
                <a:cs typeface="Arial"/>
                <a:sym typeface="Arial"/>
              </a:defRPr>
            </a:lvl2pPr>
            <a:lvl3pPr lvl="2" marR="0" rtl="0" algn="l">
              <a:spcBef>
                <a:spcPts val="0"/>
              </a:spcBef>
              <a:spcAft>
                <a:spcPts val="0"/>
              </a:spcAft>
              <a:buSzPts val="1100"/>
              <a:buNone/>
              <a:defRPr b="0" i="0" sz="1400" u="none" cap="none" strike="noStrike">
                <a:solidFill>
                  <a:schemeClr val="dk1"/>
                </a:solidFill>
                <a:latin typeface="Arial"/>
                <a:ea typeface="Arial"/>
                <a:cs typeface="Arial"/>
                <a:sym typeface="Arial"/>
              </a:defRPr>
            </a:lvl3pPr>
            <a:lvl4pPr lvl="3" marR="0" rtl="0" algn="l">
              <a:spcBef>
                <a:spcPts val="0"/>
              </a:spcBef>
              <a:spcAft>
                <a:spcPts val="0"/>
              </a:spcAft>
              <a:buSzPts val="1100"/>
              <a:buNone/>
              <a:defRPr b="0" i="0" sz="1400" u="none" cap="none" strike="noStrike">
                <a:solidFill>
                  <a:schemeClr val="dk1"/>
                </a:solidFill>
                <a:latin typeface="Arial"/>
                <a:ea typeface="Arial"/>
                <a:cs typeface="Arial"/>
                <a:sym typeface="Arial"/>
              </a:defRPr>
            </a:lvl4pPr>
            <a:lvl5pPr lvl="4" marR="0" rtl="0" algn="l">
              <a:spcBef>
                <a:spcPts val="0"/>
              </a:spcBef>
              <a:spcAft>
                <a:spcPts val="0"/>
              </a:spcAft>
              <a:buSzPts val="1100"/>
              <a:buNone/>
              <a:defRPr b="0" i="0" sz="1400" u="none" cap="none" strike="noStrike">
                <a:solidFill>
                  <a:schemeClr val="dk1"/>
                </a:solidFill>
                <a:latin typeface="Arial"/>
                <a:ea typeface="Arial"/>
                <a:cs typeface="Arial"/>
                <a:sym typeface="Arial"/>
              </a:defRPr>
            </a:lvl5pPr>
            <a:lvl6pPr lvl="5" marR="0" rtl="0" algn="l">
              <a:spcBef>
                <a:spcPts val="0"/>
              </a:spcBef>
              <a:spcAft>
                <a:spcPts val="0"/>
              </a:spcAft>
              <a:buSzPts val="1100"/>
              <a:buNone/>
              <a:defRPr b="0" i="0" sz="1400" u="none" cap="none" strike="noStrike">
                <a:solidFill>
                  <a:schemeClr val="dk1"/>
                </a:solidFill>
                <a:latin typeface="Arial"/>
                <a:ea typeface="Arial"/>
                <a:cs typeface="Arial"/>
                <a:sym typeface="Arial"/>
              </a:defRPr>
            </a:lvl6pPr>
            <a:lvl7pPr lvl="6" marR="0" rtl="0" algn="l">
              <a:spcBef>
                <a:spcPts val="0"/>
              </a:spcBef>
              <a:spcAft>
                <a:spcPts val="0"/>
              </a:spcAft>
              <a:buSzPts val="1100"/>
              <a:buNone/>
              <a:defRPr b="0" i="0" sz="1400" u="none" cap="none" strike="noStrike">
                <a:solidFill>
                  <a:schemeClr val="dk1"/>
                </a:solidFill>
                <a:latin typeface="Arial"/>
                <a:ea typeface="Arial"/>
                <a:cs typeface="Arial"/>
                <a:sym typeface="Arial"/>
              </a:defRPr>
            </a:lvl7pPr>
            <a:lvl8pPr lvl="7" marR="0" rtl="0" algn="l">
              <a:spcBef>
                <a:spcPts val="0"/>
              </a:spcBef>
              <a:spcAft>
                <a:spcPts val="0"/>
              </a:spcAft>
              <a:buSzPts val="1100"/>
              <a:buNone/>
              <a:defRPr b="0" i="0" sz="1400" u="none" cap="none" strike="noStrike">
                <a:solidFill>
                  <a:schemeClr val="dk1"/>
                </a:solidFill>
                <a:latin typeface="Arial"/>
                <a:ea typeface="Arial"/>
                <a:cs typeface="Arial"/>
                <a:sym typeface="Arial"/>
              </a:defRPr>
            </a:lvl8pPr>
            <a:lvl9pPr lvl="8" marR="0" rtl="0" algn="l">
              <a:spcBef>
                <a:spcPts val="0"/>
              </a:spcBef>
              <a:spcAft>
                <a:spcPts val="0"/>
              </a:spcAft>
              <a:buSzPts val="1100"/>
              <a:buNone/>
              <a:defRPr b="0" i="0" sz="1400" u="none" cap="none" strike="noStrike">
                <a:solidFill>
                  <a:schemeClr val="dk1"/>
                </a:solidFill>
                <a:latin typeface="Arial"/>
                <a:ea typeface="Arial"/>
                <a:cs typeface="Arial"/>
                <a:sym typeface="Arial"/>
              </a:defRPr>
            </a:lvl9pPr>
          </a:lstStyle>
          <a:p/>
        </p:txBody>
      </p:sp>
      <p:sp>
        <p:nvSpPr>
          <p:cNvPr id="55" name="Google Shape;55;p13"/>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marR="0" rtl="0" algn="r">
              <a:spcBef>
                <a:spcPts val="0"/>
              </a:spcBef>
              <a:buNone/>
              <a:defRPr b="0" i="0" sz="900" u="none" cap="none" strike="noStrike">
                <a:solidFill>
                  <a:srgbClr val="888888"/>
                </a:solidFill>
                <a:latin typeface="Arial"/>
                <a:ea typeface="Arial"/>
                <a:cs typeface="Arial"/>
                <a:sym typeface="Arial"/>
              </a:defRPr>
            </a:lvl1pPr>
            <a:lvl2pPr indent="0" lvl="1" marL="0" marR="0" rtl="0" algn="r">
              <a:spcBef>
                <a:spcPts val="0"/>
              </a:spcBef>
              <a:buNone/>
              <a:defRPr b="0" i="0" sz="900" u="none" cap="none" strike="noStrike">
                <a:solidFill>
                  <a:srgbClr val="888888"/>
                </a:solidFill>
                <a:latin typeface="Arial"/>
                <a:ea typeface="Arial"/>
                <a:cs typeface="Arial"/>
                <a:sym typeface="Arial"/>
              </a:defRPr>
            </a:lvl2pPr>
            <a:lvl3pPr indent="0" lvl="2" marL="0" marR="0" rtl="0" algn="r">
              <a:spcBef>
                <a:spcPts val="0"/>
              </a:spcBef>
              <a:buNone/>
              <a:defRPr b="0" i="0" sz="900" u="none" cap="none" strike="noStrike">
                <a:solidFill>
                  <a:srgbClr val="888888"/>
                </a:solidFill>
                <a:latin typeface="Arial"/>
                <a:ea typeface="Arial"/>
                <a:cs typeface="Arial"/>
                <a:sym typeface="Arial"/>
              </a:defRPr>
            </a:lvl3pPr>
            <a:lvl4pPr indent="0" lvl="3" marL="0" marR="0" rtl="0" algn="r">
              <a:spcBef>
                <a:spcPts val="0"/>
              </a:spcBef>
              <a:buNone/>
              <a:defRPr b="0" i="0" sz="900" u="none" cap="none" strike="noStrike">
                <a:solidFill>
                  <a:srgbClr val="888888"/>
                </a:solidFill>
                <a:latin typeface="Arial"/>
                <a:ea typeface="Arial"/>
                <a:cs typeface="Arial"/>
                <a:sym typeface="Arial"/>
              </a:defRPr>
            </a:lvl4pPr>
            <a:lvl5pPr indent="0" lvl="4" marL="0" marR="0" rtl="0" algn="r">
              <a:spcBef>
                <a:spcPts val="0"/>
              </a:spcBef>
              <a:buNone/>
              <a:defRPr b="0" i="0" sz="900" u="none" cap="none" strike="noStrike">
                <a:solidFill>
                  <a:srgbClr val="888888"/>
                </a:solidFill>
                <a:latin typeface="Arial"/>
                <a:ea typeface="Arial"/>
                <a:cs typeface="Arial"/>
                <a:sym typeface="Arial"/>
              </a:defRPr>
            </a:lvl5pPr>
            <a:lvl6pPr indent="0" lvl="5" marL="0" marR="0" rtl="0" algn="r">
              <a:spcBef>
                <a:spcPts val="0"/>
              </a:spcBef>
              <a:buNone/>
              <a:defRPr b="0" i="0" sz="900" u="none" cap="none" strike="noStrike">
                <a:solidFill>
                  <a:srgbClr val="888888"/>
                </a:solidFill>
                <a:latin typeface="Arial"/>
                <a:ea typeface="Arial"/>
                <a:cs typeface="Arial"/>
                <a:sym typeface="Arial"/>
              </a:defRPr>
            </a:lvl6pPr>
            <a:lvl7pPr indent="0" lvl="6" marL="0" marR="0" rtl="0" algn="r">
              <a:spcBef>
                <a:spcPts val="0"/>
              </a:spcBef>
              <a:buNone/>
              <a:defRPr b="0" i="0" sz="900" u="none" cap="none" strike="noStrike">
                <a:solidFill>
                  <a:srgbClr val="888888"/>
                </a:solidFill>
                <a:latin typeface="Arial"/>
                <a:ea typeface="Arial"/>
                <a:cs typeface="Arial"/>
                <a:sym typeface="Arial"/>
              </a:defRPr>
            </a:lvl7pPr>
            <a:lvl8pPr indent="0" lvl="7" marL="0" marR="0" rtl="0" algn="r">
              <a:spcBef>
                <a:spcPts val="0"/>
              </a:spcBef>
              <a:buNone/>
              <a:defRPr b="0" i="0" sz="900" u="none" cap="none" strike="noStrike">
                <a:solidFill>
                  <a:srgbClr val="888888"/>
                </a:solidFill>
                <a:latin typeface="Arial"/>
                <a:ea typeface="Arial"/>
                <a:cs typeface="Arial"/>
                <a:sym typeface="Arial"/>
              </a:defRPr>
            </a:lvl8pPr>
            <a:lvl9pPr indent="0" lvl="8" marL="0" marR="0" rtl="0" algn="r">
              <a:spcBef>
                <a:spcPts val="0"/>
              </a:spcBef>
              <a:buNone/>
              <a:defRPr b="0" i="0" sz="9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2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 Id="rId3" Type="http://schemas.openxmlformats.org/officeDocument/2006/relationships/image" Target="../media/image2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xml"/><Relationship Id="rId3" Type="http://schemas.openxmlformats.org/officeDocument/2006/relationships/image" Target="../media/image2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xml"/><Relationship Id="rId3" Type="http://schemas.openxmlformats.org/officeDocument/2006/relationships/image" Target="../media/image26.png"/><Relationship Id="rId4" Type="http://schemas.openxmlformats.org/officeDocument/2006/relationships/image" Target="../media/image2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6.xml"/><Relationship Id="rId3" Type="http://schemas.openxmlformats.org/officeDocument/2006/relationships/image" Target="../media/image28.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7.xml"/><Relationship Id="rId3" Type="http://schemas.openxmlformats.org/officeDocument/2006/relationships/image" Target="../media/image25.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8.xml"/><Relationship Id="rId3" Type="http://schemas.openxmlformats.org/officeDocument/2006/relationships/image" Target="../media/image3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9.xml"/><Relationship Id="rId3" Type="http://schemas.openxmlformats.org/officeDocument/2006/relationships/hyperlink" Target="https://youtu.be/Q_L9JdgW4bA" TargetMode="External"/><Relationship Id="rId4" Type="http://schemas.openxmlformats.org/officeDocument/2006/relationships/image" Target="../media/image3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29"/>
          <p:cNvSpPr txBox="1"/>
          <p:nvPr/>
        </p:nvSpPr>
        <p:spPr>
          <a:xfrm>
            <a:off x="3845746" y="3001735"/>
            <a:ext cx="4400700" cy="6234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0" i="0" lang="en" sz="1800" u="none" cap="none" strike="noStrike">
                <a:solidFill>
                  <a:srgbClr val="76A5AF"/>
                </a:solidFill>
                <a:latin typeface="Poppins Light"/>
                <a:ea typeface="Poppins Light"/>
                <a:cs typeface="Poppins Light"/>
                <a:sym typeface="Poppins Light"/>
              </a:rPr>
              <a:t>The </a:t>
            </a:r>
            <a:r>
              <a:rPr lang="en" sz="1800">
                <a:solidFill>
                  <a:srgbClr val="76A5AF"/>
                </a:solidFill>
                <a:latin typeface="Poppins Light"/>
                <a:ea typeface="Poppins Light"/>
                <a:cs typeface="Poppins Light"/>
                <a:sym typeface="Poppins Light"/>
              </a:rPr>
              <a:t>w</a:t>
            </a:r>
            <a:r>
              <a:rPr b="0" i="0" lang="en" sz="1800" u="none" cap="none" strike="noStrike">
                <a:solidFill>
                  <a:srgbClr val="76A5AF"/>
                </a:solidFill>
                <a:latin typeface="Poppins Light"/>
                <a:ea typeface="Poppins Light"/>
                <a:cs typeface="Poppins Light"/>
                <a:sym typeface="Poppins Light"/>
              </a:rPr>
              <a:t>ay </a:t>
            </a:r>
            <a:r>
              <a:rPr lang="en" sz="1800">
                <a:solidFill>
                  <a:srgbClr val="76A5AF"/>
                </a:solidFill>
                <a:latin typeface="Poppins Light"/>
                <a:ea typeface="Poppins Light"/>
                <a:cs typeface="Poppins Light"/>
                <a:sym typeface="Poppins Light"/>
              </a:rPr>
              <a:t>y</a:t>
            </a:r>
            <a:r>
              <a:rPr b="0" i="0" lang="en" sz="1800" u="none" cap="none" strike="noStrike">
                <a:solidFill>
                  <a:srgbClr val="76A5AF"/>
                </a:solidFill>
                <a:latin typeface="Poppins Light"/>
                <a:ea typeface="Poppins Light"/>
                <a:cs typeface="Poppins Light"/>
                <a:sym typeface="Poppins Light"/>
              </a:rPr>
              <a:t>ou </a:t>
            </a:r>
            <a:r>
              <a:rPr lang="en" sz="1800">
                <a:solidFill>
                  <a:srgbClr val="76A5AF"/>
                </a:solidFill>
                <a:latin typeface="Poppins Light"/>
                <a:ea typeface="Poppins Light"/>
                <a:cs typeface="Poppins Light"/>
                <a:sym typeface="Poppins Light"/>
              </a:rPr>
              <a:t>t</a:t>
            </a:r>
            <a:r>
              <a:rPr b="0" i="0" lang="en" sz="1800" u="none" cap="none" strike="noStrike">
                <a:solidFill>
                  <a:srgbClr val="76A5AF"/>
                </a:solidFill>
                <a:latin typeface="Poppins Light"/>
                <a:ea typeface="Poppins Light"/>
                <a:cs typeface="Poppins Light"/>
                <a:sym typeface="Poppins Light"/>
              </a:rPr>
              <a:t>hink </a:t>
            </a:r>
            <a:r>
              <a:rPr lang="en" sz="1800">
                <a:solidFill>
                  <a:srgbClr val="76A5AF"/>
                </a:solidFill>
                <a:latin typeface="Poppins Light"/>
                <a:ea typeface="Poppins Light"/>
                <a:cs typeface="Poppins Light"/>
                <a:sym typeface="Poppins Light"/>
              </a:rPr>
              <a:t>d</a:t>
            </a:r>
            <a:r>
              <a:rPr b="0" i="0" lang="en" sz="1800" u="none" cap="none" strike="noStrike">
                <a:solidFill>
                  <a:srgbClr val="76A5AF"/>
                </a:solidFill>
                <a:latin typeface="Poppins Light"/>
                <a:ea typeface="Poppins Light"/>
                <a:cs typeface="Poppins Light"/>
                <a:sym typeface="Poppins Light"/>
              </a:rPr>
              <a:t>etermines</a:t>
            </a:r>
            <a:endParaRPr sz="1800">
              <a:solidFill>
                <a:srgbClr val="76A5AF"/>
              </a:solidFill>
              <a:latin typeface="Poppins Light"/>
              <a:ea typeface="Poppins Light"/>
              <a:cs typeface="Poppins Light"/>
              <a:sym typeface="Poppins Light"/>
            </a:endParaRPr>
          </a:p>
          <a:p>
            <a:pPr indent="0" lvl="0" marL="0" marR="0" rtl="0" algn="l">
              <a:spcBef>
                <a:spcPts val="0"/>
              </a:spcBef>
              <a:spcAft>
                <a:spcPts val="0"/>
              </a:spcAft>
              <a:buNone/>
            </a:pPr>
            <a:r>
              <a:rPr lang="en" sz="1800">
                <a:solidFill>
                  <a:srgbClr val="76A5AF"/>
                </a:solidFill>
                <a:latin typeface="Poppins Light"/>
                <a:ea typeface="Poppins Light"/>
                <a:cs typeface="Poppins Light"/>
                <a:sym typeface="Poppins Light"/>
              </a:rPr>
              <a:t>Y</a:t>
            </a:r>
            <a:r>
              <a:rPr b="0" i="0" lang="en" sz="1800" u="none" cap="none" strike="noStrike">
                <a:solidFill>
                  <a:srgbClr val="76A5AF"/>
                </a:solidFill>
                <a:latin typeface="Poppins Light"/>
                <a:ea typeface="Poppins Light"/>
                <a:cs typeface="Poppins Light"/>
                <a:sym typeface="Poppins Light"/>
              </a:rPr>
              <a:t>our behaviour</a:t>
            </a:r>
            <a:endParaRPr sz="1400">
              <a:solidFill>
                <a:srgbClr val="76A5AF"/>
              </a:solidFill>
              <a:latin typeface="Poppins Light"/>
              <a:ea typeface="Poppins Light"/>
              <a:cs typeface="Poppins Light"/>
              <a:sym typeface="Poppins Light"/>
            </a:endParaRPr>
          </a:p>
        </p:txBody>
      </p:sp>
      <p:sp>
        <p:nvSpPr>
          <p:cNvPr id="171" name="Google Shape;171;p29"/>
          <p:cNvSpPr txBox="1"/>
          <p:nvPr/>
        </p:nvSpPr>
        <p:spPr>
          <a:xfrm>
            <a:off x="3845746" y="2007416"/>
            <a:ext cx="5134625" cy="938671"/>
          </a:xfrm>
          <a:prstGeom prst="rect">
            <a:avLst/>
          </a:prstGeom>
          <a:noFill/>
          <a:ln>
            <a:noFill/>
          </a:ln>
        </p:spPr>
        <p:txBody>
          <a:bodyPr anchorCtr="0" anchor="ctr" bIns="0" lIns="0" spcFirstLastPara="1" rIns="243000" wrap="square" tIns="0">
            <a:spAutoFit/>
          </a:bodyPr>
          <a:lstStyle/>
          <a:p>
            <a:pPr indent="0" lvl="0" marL="0" marR="0" rtl="0" algn="l">
              <a:spcBef>
                <a:spcPts val="0"/>
              </a:spcBef>
              <a:spcAft>
                <a:spcPts val="0"/>
              </a:spcAft>
              <a:buNone/>
            </a:pPr>
            <a:r>
              <a:rPr b="1" i="1" lang="en" sz="6100">
                <a:solidFill>
                  <a:srgbClr val="6AA84F"/>
                </a:solidFill>
                <a:latin typeface="Bebas Neue"/>
                <a:ea typeface="Bebas Neue"/>
                <a:cs typeface="Bebas Neue"/>
                <a:sym typeface="Bebas Neue"/>
              </a:rPr>
              <a:t>SuStainable</a:t>
            </a:r>
            <a:r>
              <a:rPr b="1" i="1" lang="en" sz="4500">
                <a:solidFill>
                  <a:srgbClr val="76A5AF"/>
                </a:solidFill>
                <a:latin typeface="Bebas Neue"/>
                <a:ea typeface="Bebas Neue"/>
                <a:cs typeface="Bebas Neue"/>
                <a:sym typeface="Bebas Neue"/>
              </a:rPr>
              <a:t>use</a:t>
            </a:r>
            <a:endParaRPr b="1" i="1" sz="4500">
              <a:solidFill>
                <a:srgbClr val="76A5AF"/>
              </a:solidFill>
              <a:latin typeface="Bebas Neue"/>
              <a:ea typeface="Bebas Neue"/>
              <a:cs typeface="Bebas Neue"/>
              <a:sym typeface="Bebas Neue"/>
            </a:endParaRPr>
          </a:p>
        </p:txBody>
      </p:sp>
      <p:pic>
        <p:nvPicPr>
          <p:cNvPr id="172" name="Google Shape;172;p29"/>
          <p:cNvPicPr preferRelativeResize="0"/>
          <p:nvPr/>
        </p:nvPicPr>
        <p:blipFill rotWithShape="1">
          <a:blip r:embed="rId3">
            <a:alphaModFix/>
          </a:blip>
          <a:srcRect b="0" l="0" r="0" t="0"/>
          <a:stretch/>
        </p:blipFill>
        <p:spPr>
          <a:xfrm rot="-10">
            <a:off x="770007" y="1215338"/>
            <a:ext cx="2734676" cy="2770575"/>
          </a:xfrm>
          <a:prstGeom prst="rect">
            <a:avLst/>
          </a:prstGeom>
          <a:noFill/>
          <a:ln>
            <a:noFill/>
          </a:ln>
          <a:effectLst>
            <a:outerShdw blurRad="57150" rotWithShape="0" algn="bl" dir="5400000" dist="19050">
              <a:srgbClr val="20124D">
                <a:alpha val="0"/>
              </a:srgbClr>
            </a:outerShdw>
          </a:effectLst>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2"/>
                                        </p:tgtEl>
                                        <p:attrNameLst>
                                          <p:attrName>style.visibility</p:attrName>
                                        </p:attrNameLst>
                                      </p:cBhvr>
                                      <p:to>
                                        <p:strVal val="visible"/>
                                      </p:to>
                                    </p:set>
                                    <p:animEffect filter="fade" transition="in">
                                      <p:cBhvr>
                                        <p:cTn dur="1000"/>
                                        <p:tgtEl>
                                          <p:spTgt spid="17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30"/>
          <p:cNvSpPr/>
          <p:nvPr/>
        </p:nvSpPr>
        <p:spPr>
          <a:xfrm>
            <a:off x="653051" y="1311379"/>
            <a:ext cx="3918949" cy="3053930"/>
          </a:xfrm>
          <a:prstGeom prst="rect">
            <a:avLst/>
          </a:prstGeom>
          <a:solidFill>
            <a:schemeClr val="lt1">
              <a:alpha val="18823"/>
            </a:schemeClr>
          </a:solidFill>
          <a:ln>
            <a:noFill/>
          </a:ln>
          <a:effectLst>
            <a:reflection blurRad="0" dir="5400000" dist="38100" endA="0" endPos="4000" fadeDir="5400012" kx="0" rotWithShape="0" algn="bl" stPos="0" sy="-100000" ky="0"/>
          </a:effectLst>
        </p:spPr>
        <p:txBody>
          <a:bodyPr anchorCtr="0" anchor="ctr" bIns="34275" lIns="68575" spcFirstLastPara="1" rIns="68575" wrap="square" tIns="34275">
            <a:noAutofit/>
          </a:bodyPr>
          <a:lstStyle/>
          <a:p>
            <a:pPr indent="0" lvl="0" marL="0" marR="0" rtl="0" algn="l">
              <a:lnSpc>
                <a:spcPct val="115000"/>
              </a:lnSpc>
              <a:spcBef>
                <a:spcPts val="0"/>
              </a:spcBef>
              <a:spcAft>
                <a:spcPts val="0"/>
              </a:spcAft>
              <a:buNone/>
            </a:pPr>
            <a:r>
              <a:t/>
            </a:r>
            <a:endParaRPr sz="1800">
              <a:solidFill>
                <a:schemeClr val="accent6"/>
              </a:solidFill>
              <a:latin typeface="Poppins"/>
              <a:ea typeface="Poppins"/>
              <a:cs typeface="Poppins"/>
              <a:sym typeface="Poppins"/>
            </a:endParaRPr>
          </a:p>
        </p:txBody>
      </p:sp>
      <p:sp>
        <p:nvSpPr>
          <p:cNvPr id="178" name="Google Shape;178;p30"/>
          <p:cNvSpPr txBox="1"/>
          <p:nvPr/>
        </p:nvSpPr>
        <p:spPr>
          <a:xfrm>
            <a:off x="4036650" y="412770"/>
            <a:ext cx="1070700" cy="588600"/>
          </a:xfrm>
          <a:prstGeom prst="rect">
            <a:avLst/>
          </a:prstGeom>
          <a:noFill/>
          <a:ln>
            <a:noFill/>
          </a:ln>
        </p:spPr>
        <p:txBody>
          <a:bodyPr anchorCtr="0" anchor="b" bIns="68575" lIns="68575" spcFirstLastPara="1" rIns="68575" wrap="square" tIns="68575">
            <a:noAutofit/>
          </a:bodyPr>
          <a:lstStyle/>
          <a:p>
            <a:pPr indent="0" lvl="0" marL="0" marR="0" rtl="0" algn="l">
              <a:lnSpc>
                <a:spcPct val="90000"/>
              </a:lnSpc>
              <a:spcBef>
                <a:spcPts val="0"/>
              </a:spcBef>
              <a:spcAft>
                <a:spcPts val="0"/>
              </a:spcAft>
              <a:buNone/>
            </a:pPr>
            <a:r>
              <a:rPr b="1" i="1" lang="en" sz="3400">
                <a:solidFill>
                  <a:srgbClr val="76A5AF"/>
                </a:solidFill>
                <a:latin typeface="Bebas Neue"/>
                <a:ea typeface="Bebas Neue"/>
                <a:cs typeface="Bebas Neue"/>
                <a:sym typeface="Bebas Neue"/>
              </a:rPr>
              <a:t>RE</a:t>
            </a:r>
            <a:r>
              <a:rPr b="1" i="1" lang="en" sz="3400">
                <a:solidFill>
                  <a:srgbClr val="6AA84F"/>
                </a:solidFill>
                <a:latin typeface="Bebas Neue"/>
                <a:ea typeface="Bebas Neue"/>
                <a:cs typeface="Bebas Neue"/>
                <a:sym typeface="Bebas Neue"/>
              </a:rPr>
              <a:t>CAP</a:t>
            </a:r>
            <a:endParaRPr b="1" i="1" sz="3200">
              <a:solidFill>
                <a:srgbClr val="6AA84F"/>
              </a:solidFill>
              <a:latin typeface="Bebas Neue"/>
              <a:ea typeface="Bebas Neue"/>
              <a:cs typeface="Bebas Neue"/>
              <a:sym typeface="Bebas Neue"/>
            </a:endParaRPr>
          </a:p>
        </p:txBody>
      </p:sp>
      <p:pic>
        <p:nvPicPr>
          <p:cNvPr id="179" name="Google Shape;179;p30"/>
          <p:cNvPicPr preferRelativeResize="0"/>
          <p:nvPr/>
        </p:nvPicPr>
        <p:blipFill rotWithShape="1">
          <a:blip r:embed="rId3">
            <a:alphaModFix/>
          </a:blip>
          <a:srcRect b="0" l="0" r="0" t="0"/>
          <a:stretch/>
        </p:blipFill>
        <p:spPr>
          <a:xfrm>
            <a:off x="4788568" y="1311379"/>
            <a:ext cx="3758705" cy="3176653"/>
          </a:xfrm>
          <a:prstGeom prst="rect">
            <a:avLst/>
          </a:prstGeom>
          <a:noFill/>
          <a:ln>
            <a:noFill/>
          </a:ln>
        </p:spPr>
      </p:pic>
      <p:sp>
        <p:nvSpPr>
          <p:cNvPr id="180" name="Google Shape;180;p30"/>
          <p:cNvSpPr txBox="1"/>
          <p:nvPr/>
        </p:nvSpPr>
        <p:spPr>
          <a:xfrm>
            <a:off x="512032" y="1541993"/>
            <a:ext cx="4336200" cy="3059100"/>
          </a:xfrm>
          <a:prstGeom prst="rect">
            <a:avLst/>
          </a:prstGeom>
          <a:noFill/>
          <a:ln>
            <a:noFill/>
          </a:ln>
        </p:spPr>
        <p:txBody>
          <a:bodyPr anchorCtr="0" anchor="t" bIns="91425" lIns="91425" spcFirstLastPara="1" rIns="91425" wrap="square" tIns="91425">
            <a:spAutoFit/>
          </a:bodyPr>
          <a:lstStyle/>
          <a:p>
            <a:pPr indent="-260350" lvl="1" marL="850900" marR="0" rtl="0" algn="l">
              <a:lnSpc>
                <a:spcPct val="145833"/>
              </a:lnSpc>
              <a:spcBef>
                <a:spcPts val="0"/>
              </a:spcBef>
              <a:spcAft>
                <a:spcPts val="0"/>
              </a:spcAft>
              <a:buClr>
                <a:schemeClr val="accent6"/>
              </a:buClr>
              <a:buSzPts val="1100"/>
              <a:buFont typeface="Noto Sans Symbols"/>
              <a:buChar char="●"/>
            </a:pPr>
            <a:r>
              <a:rPr b="0" i="0" lang="en" sz="1800" u="none" cap="none" strike="noStrike">
                <a:solidFill>
                  <a:schemeClr val="accent6"/>
                </a:solidFill>
                <a:latin typeface="Poppins"/>
                <a:ea typeface="Poppins"/>
                <a:cs typeface="Poppins"/>
                <a:sym typeface="Poppins"/>
              </a:rPr>
              <a:t>Energy efficiency in electricity usage</a:t>
            </a:r>
            <a:endParaRPr sz="1100"/>
          </a:p>
          <a:p>
            <a:pPr indent="0" lvl="1" marL="596900" marR="0" rtl="0" algn="l">
              <a:lnSpc>
                <a:spcPct val="104166"/>
              </a:lnSpc>
              <a:spcBef>
                <a:spcPts val="0"/>
              </a:spcBef>
              <a:spcAft>
                <a:spcPts val="0"/>
              </a:spcAft>
              <a:buNone/>
            </a:pPr>
            <a:r>
              <a:rPr b="0" i="0" lang="en" sz="1800" u="none" cap="none" strike="noStrike">
                <a:solidFill>
                  <a:schemeClr val="accent6"/>
                </a:solidFill>
                <a:latin typeface="Poppins"/>
                <a:ea typeface="Poppins"/>
                <a:cs typeface="Poppins"/>
                <a:sym typeface="Poppins"/>
              </a:rPr>
              <a:t> </a:t>
            </a:r>
            <a:endParaRPr b="0" i="0" sz="1800" u="none" cap="none" strike="noStrike">
              <a:solidFill>
                <a:schemeClr val="accent6"/>
              </a:solidFill>
              <a:latin typeface="Poppins"/>
              <a:ea typeface="Poppins"/>
              <a:cs typeface="Poppins"/>
              <a:sym typeface="Poppins"/>
            </a:endParaRPr>
          </a:p>
          <a:p>
            <a:pPr indent="-260350" lvl="1" marL="850900" marR="0" rtl="0" algn="l">
              <a:lnSpc>
                <a:spcPct val="145833"/>
              </a:lnSpc>
              <a:spcBef>
                <a:spcPts val="0"/>
              </a:spcBef>
              <a:spcAft>
                <a:spcPts val="0"/>
              </a:spcAft>
              <a:buClr>
                <a:schemeClr val="accent6"/>
              </a:buClr>
              <a:buSzPts val="1100"/>
              <a:buFont typeface="Noto Sans Symbols"/>
              <a:buChar char="●"/>
            </a:pPr>
            <a:r>
              <a:rPr b="0" i="0" lang="en" sz="1800" u="none" cap="none" strike="noStrike">
                <a:solidFill>
                  <a:schemeClr val="accent6"/>
                </a:solidFill>
                <a:latin typeface="Poppins"/>
                <a:ea typeface="Poppins"/>
                <a:cs typeface="Poppins"/>
                <a:sym typeface="Poppins"/>
              </a:rPr>
              <a:t>Usage tracking </a:t>
            </a:r>
            <a:endParaRPr b="0" i="0" sz="1800" u="none" cap="none" strike="noStrike">
              <a:solidFill>
                <a:schemeClr val="accent6"/>
              </a:solidFill>
              <a:latin typeface="Poppins"/>
              <a:ea typeface="Poppins"/>
              <a:cs typeface="Poppins"/>
              <a:sym typeface="Poppins"/>
            </a:endParaRPr>
          </a:p>
          <a:p>
            <a:pPr indent="0" lvl="1" marL="596900" marR="0" rtl="0" algn="l">
              <a:lnSpc>
                <a:spcPct val="104166"/>
              </a:lnSpc>
              <a:spcBef>
                <a:spcPts val="0"/>
              </a:spcBef>
              <a:spcAft>
                <a:spcPts val="0"/>
              </a:spcAft>
              <a:buNone/>
            </a:pPr>
            <a:r>
              <a:rPr b="0" i="0" lang="en" sz="1800" u="none" cap="none" strike="noStrike">
                <a:solidFill>
                  <a:schemeClr val="accent6"/>
                </a:solidFill>
                <a:latin typeface="Poppins"/>
                <a:ea typeface="Poppins"/>
                <a:cs typeface="Poppins"/>
                <a:sym typeface="Poppins"/>
              </a:rPr>
              <a:t> </a:t>
            </a:r>
            <a:endParaRPr b="0" i="0" sz="1800" u="none" cap="none" strike="noStrike">
              <a:solidFill>
                <a:schemeClr val="accent6"/>
              </a:solidFill>
              <a:latin typeface="Poppins"/>
              <a:ea typeface="Poppins"/>
              <a:cs typeface="Poppins"/>
              <a:sym typeface="Poppins"/>
            </a:endParaRPr>
          </a:p>
          <a:p>
            <a:pPr indent="-260350" lvl="1" marL="850900" marR="0" rtl="0" algn="l">
              <a:lnSpc>
                <a:spcPct val="145833"/>
              </a:lnSpc>
              <a:spcBef>
                <a:spcPts val="0"/>
              </a:spcBef>
              <a:spcAft>
                <a:spcPts val="0"/>
              </a:spcAft>
              <a:buClr>
                <a:schemeClr val="accent6"/>
              </a:buClr>
              <a:buSzPts val="1100"/>
              <a:buFont typeface="Noto Sans Symbols"/>
              <a:buChar char="●"/>
            </a:pPr>
            <a:r>
              <a:rPr b="0" i="0" lang="en" sz="1800" u="none" cap="none" strike="noStrike">
                <a:solidFill>
                  <a:schemeClr val="accent6"/>
                </a:solidFill>
                <a:latin typeface="Poppins"/>
                <a:ea typeface="Poppins"/>
                <a:cs typeface="Poppins"/>
                <a:sym typeface="Poppins"/>
              </a:rPr>
              <a:t>Predicting future consumption amounts</a:t>
            </a:r>
            <a:endParaRPr b="0" i="0" sz="1800" u="none" cap="none" strike="noStrike">
              <a:solidFill>
                <a:schemeClr val="accent6"/>
              </a:solidFill>
              <a:latin typeface="Poppins"/>
              <a:ea typeface="Poppins"/>
              <a:cs typeface="Poppins"/>
              <a:sym typeface="Poppins"/>
            </a:endParaRPr>
          </a:p>
          <a:p>
            <a:pPr indent="0" lvl="0" marL="0" marR="0" rtl="0" algn="l">
              <a:lnSpc>
                <a:spcPct val="150000"/>
              </a:lnSpc>
              <a:spcBef>
                <a:spcPts val="0"/>
              </a:spcBef>
              <a:spcAft>
                <a:spcPts val="0"/>
              </a:spcAft>
              <a:buNone/>
            </a:pPr>
            <a:r>
              <a:t/>
            </a:r>
            <a:endParaRPr sz="1800">
              <a:solidFill>
                <a:schemeClr val="accent6"/>
              </a:solidFill>
              <a:latin typeface="Poppins"/>
              <a:ea typeface="Poppins"/>
              <a:cs typeface="Poppins"/>
              <a:sym typeface="Poppi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31"/>
          <p:cNvSpPr/>
          <p:nvPr/>
        </p:nvSpPr>
        <p:spPr>
          <a:xfrm>
            <a:off x="723450" y="1284656"/>
            <a:ext cx="3918949" cy="3053930"/>
          </a:xfrm>
          <a:prstGeom prst="rect">
            <a:avLst/>
          </a:prstGeom>
          <a:solidFill>
            <a:schemeClr val="lt1">
              <a:alpha val="18823"/>
            </a:schemeClr>
          </a:solidFill>
          <a:ln>
            <a:noFill/>
          </a:ln>
          <a:effectLst>
            <a:reflection blurRad="0" dir="5400000" dist="38100" endA="0" endPos="4000" fadeDir="5400012" kx="0" rotWithShape="0" algn="bl" stPos="0" sy="-100000" ky="0"/>
          </a:effectLst>
        </p:spPr>
        <p:txBody>
          <a:bodyPr anchorCtr="0" anchor="ctr" bIns="34275" lIns="68575" spcFirstLastPara="1" rIns="68575" wrap="square" tIns="34275">
            <a:noAutofit/>
          </a:bodyPr>
          <a:lstStyle/>
          <a:p>
            <a:pPr indent="0" lvl="0" marL="0" marR="0" rtl="0" algn="l">
              <a:lnSpc>
                <a:spcPct val="115000"/>
              </a:lnSpc>
              <a:spcBef>
                <a:spcPts val="0"/>
              </a:spcBef>
              <a:spcAft>
                <a:spcPts val="0"/>
              </a:spcAft>
              <a:buNone/>
            </a:pPr>
            <a:r>
              <a:t/>
            </a:r>
            <a:endParaRPr sz="1800">
              <a:solidFill>
                <a:schemeClr val="accent6"/>
              </a:solidFill>
              <a:latin typeface="Poppins"/>
              <a:ea typeface="Poppins"/>
              <a:cs typeface="Poppins"/>
              <a:sym typeface="Poppins"/>
            </a:endParaRPr>
          </a:p>
        </p:txBody>
      </p:sp>
      <p:sp>
        <p:nvSpPr>
          <p:cNvPr id="186" name="Google Shape;186;p31"/>
          <p:cNvSpPr txBox="1"/>
          <p:nvPr/>
        </p:nvSpPr>
        <p:spPr>
          <a:xfrm>
            <a:off x="2936042" y="286220"/>
            <a:ext cx="3284400" cy="655486"/>
          </a:xfrm>
          <a:prstGeom prst="rect">
            <a:avLst/>
          </a:prstGeom>
          <a:noFill/>
          <a:ln>
            <a:noFill/>
          </a:ln>
        </p:spPr>
        <p:txBody>
          <a:bodyPr anchorCtr="0" anchor="t" bIns="91425" lIns="91425" spcFirstLastPara="1" rIns="91425" wrap="square" tIns="91425">
            <a:spAutoFit/>
          </a:bodyPr>
          <a:lstStyle/>
          <a:p>
            <a:pPr indent="0" lvl="0" marL="0" marR="0" rtl="0" algn="ctr">
              <a:lnSpc>
                <a:spcPct val="90000"/>
              </a:lnSpc>
              <a:spcBef>
                <a:spcPts val="0"/>
              </a:spcBef>
              <a:spcAft>
                <a:spcPts val="0"/>
              </a:spcAft>
              <a:buNone/>
            </a:pPr>
            <a:r>
              <a:rPr b="1" i="1" lang="en" sz="3400">
                <a:solidFill>
                  <a:srgbClr val="76A5AF"/>
                </a:solidFill>
                <a:latin typeface="Bebas Neue"/>
                <a:ea typeface="Bebas Neue"/>
                <a:cs typeface="Bebas Neue"/>
                <a:sym typeface="Bebas Neue"/>
              </a:rPr>
              <a:t>Electricity</a:t>
            </a:r>
            <a:r>
              <a:rPr b="1" i="1" lang="en" sz="3400">
                <a:solidFill>
                  <a:srgbClr val="6AA84F"/>
                </a:solidFill>
                <a:latin typeface="Bebas Neue"/>
                <a:ea typeface="Bebas Neue"/>
                <a:cs typeface="Bebas Neue"/>
                <a:sym typeface="Bebas Neue"/>
              </a:rPr>
              <a:t> meter</a:t>
            </a:r>
            <a:endParaRPr b="1" i="1" sz="3200">
              <a:solidFill>
                <a:srgbClr val="6AA84F"/>
              </a:solidFill>
              <a:latin typeface="Bebas Neue"/>
              <a:ea typeface="Bebas Neue"/>
              <a:cs typeface="Bebas Neue"/>
              <a:sym typeface="Bebas Neue"/>
            </a:endParaRPr>
          </a:p>
        </p:txBody>
      </p:sp>
      <p:sp>
        <p:nvSpPr>
          <p:cNvPr id="187" name="Google Shape;187;p31"/>
          <p:cNvSpPr txBox="1"/>
          <p:nvPr/>
        </p:nvSpPr>
        <p:spPr>
          <a:xfrm>
            <a:off x="7507913" y="3082582"/>
            <a:ext cx="1860900" cy="228493"/>
          </a:xfrm>
          <a:prstGeom prst="rect">
            <a:avLst/>
          </a:prstGeom>
          <a:noFill/>
          <a:ln>
            <a:noFill/>
          </a:ln>
        </p:spPr>
        <p:txBody>
          <a:bodyPr anchorCtr="0" anchor="t" bIns="34275" lIns="68575" spcFirstLastPara="1" rIns="68575" wrap="square" tIns="34275">
            <a:spAutoFit/>
          </a:bodyPr>
          <a:lstStyle/>
          <a:p>
            <a:pPr indent="0" lvl="0" marL="0" marR="0" rtl="0" algn="l">
              <a:lnSpc>
                <a:spcPct val="115000"/>
              </a:lnSpc>
              <a:spcBef>
                <a:spcPts val="0"/>
              </a:spcBef>
              <a:spcAft>
                <a:spcPts val="0"/>
              </a:spcAft>
              <a:buNone/>
            </a:pPr>
            <a:r>
              <a:t/>
            </a:r>
            <a:endParaRPr sz="900">
              <a:solidFill>
                <a:srgbClr val="76A5AF"/>
              </a:solidFill>
              <a:latin typeface="Poppins Light"/>
              <a:ea typeface="Poppins Light"/>
              <a:cs typeface="Poppins Light"/>
              <a:sym typeface="Poppins Light"/>
            </a:endParaRPr>
          </a:p>
        </p:txBody>
      </p:sp>
      <p:sp>
        <p:nvSpPr>
          <p:cNvPr id="188" name="Google Shape;188;p31"/>
          <p:cNvSpPr txBox="1"/>
          <p:nvPr/>
        </p:nvSpPr>
        <p:spPr>
          <a:xfrm>
            <a:off x="789842" y="1284656"/>
            <a:ext cx="3788400" cy="3117600"/>
          </a:xfrm>
          <a:prstGeom prst="rect">
            <a:avLst/>
          </a:prstGeom>
          <a:noFill/>
          <a:ln>
            <a:noFill/>
          </a:ln>
        </p:spPr>
        <p:txBody>
          <a:bodyPr anchorCtr="0" anchor="t" bIns="91425" lIns="91425" spcFirstLastPara="1" rIns="91425" wrap="square" tIns="91425">
            <a:spAutoFit/>
          </a:bodyPr>
          <a:lstStyle/>
          <a:p>
            <a:pPr indent="-317500" lvl="0" marL="457200" marR="0" rtl="0" algn="l">
              <a:lnSpc>
                <a:spcPct val="145833"/>
              </a:lnSpc>
              <a:spcBef>
                <a:spcPts val="0"/>
              </a:spcBef>
              <a:spcAft>
                <a:spcPts val="0"/>
              </a:spcAft>
              <a:buClr>
                <a:schemeClr val="accent6"/>
              </a:buClr>
              <a:buSzPts val="1000"/>
              <a:buFont typeface="Poppins"/>
              <a:buChar char="●"/>
            </a:pPr>
            <a:r>
              <a:rPr lang="en" sz="1700">
                <a:solidFill>
                  <a:schemeClr val="accent6"/>
                </a:solidFill>
                <a:latin typeface="Poppins"/>
                <a:ea typeface="Poppins"/>
                <a:cs typeface="Poppins"/>
                <a:sym typeface="Poppins"/>
              </a:rPr>
              <a:t>Measures passing electric current </a:t>
            </a:r>
            <a:endParaRPr sz="1700">
              <a:solidFill>
                <a:schemeClr val="accent6"/>
              </a:solidFill>
              <a:latin typeface="Poppins"/>
              <a:ea typeface="Poppins"/>
              <a:cs typeface="Poppins"/>
              <a:sym typeface="Poppins"/>
            </a:endParaRPr>
          </a:p>
          <a:p>
            <a:pPr indent="-317500" lvl="0" marL="457200" marR="0" rtl="0" algn="l">
              <a:lnSpc>
                <a:spcPct val="145833"/>
              </a:lnSpc>
              <a:spcBef>
                <a:spcPts val="0"/>
              </a:spcBef>
              <a:spcAft>
                <a:spcPts val="0"/>
              </a:spcAft>
              <a:buClr>
                <a:schemeClr val="accent6"/>
              </a:buClr>
              <a:buSzPts val="1000"/>
              <a:buFont typeface="Poppins"/>
              <a:buChar char="●"/>
            </a:pPr>
            <a:r>
              <a:rPr lang="en" sz="1700">
                <a:solidFill>
                  <a:schemeClr val="accent6"/>
                </a:solidFill>
                <a:latin typeface="Poppins"/>
                <a:ea typeface="Poppins"/>
                <a:cs typeface="Poppins"/>
                <a:sym typeface="Poppins"/>
              </a:rPr>
              <a:t>Remotely readable digital meter </a:t>
            </a:r>
            <a:endParaRPr sz="1700">
              <a:solidFill>
                <a:schemeClr val="accent6"/>
              </a:solidFill>
              <a:latin typeface="Poppins"/>
              <a:ea typeface="Poppins"/>
              <a:cs typeface="Poppins"/>
              <a:sym typeface="Poppins"/>
            </a:endParaRPr>
          </a:p>
          <a:p>
            <a:pPr indent="-317500" lvl="1" marL="914400" marR="0" rtl="0" algn="l">
              <a:lnSpc>
                <a:spcPct val="145833"/>
              </a:lnSpc>
              <a:spcBef>
                <a:spcPts val="0"/>
              </a:spcBef>
              <a:spcAft>
                <a:spcPts val="0"/>
              </a:spcAft>
              <a:buClr>
                <a:schemeClr val="accent6"/>
              </a:buClr>
              <a:buSzPts val="1000"/>
              <a:buFont typeface="Poppins"/>
              <a:buChar char="○"/>
            </a:pPr>
            <a:r>
              <a:rPr b="0" i="0" lang="en" sz="1700" u="none" cap="none" strike="noStrike">
                <a:solidFill>
                  <a:schemeClr val="accent6"/>
                </a:solidFill>
                <a:latin typeface="Poppins"/>
                <a:ea typeface="Poppins"/>
                <a:cs typeface="Poppins"/>
                <a:sym typeface="Poppins"/>
              </a:rPr>
              <a:t>Data sent to hubs </a:t>
            </a:r>
            <a:endParaRPr b="0" i="0" sz="1700" u="none" cap="none" strike="noStrike">
              <a:solidFill>
                <a:schemeClr val="accent6"/>
              </a:solidFill>
              <a:latin typeface="Poppins"/>
              <a:ea typeface="Poppins"/>
              <a:cs typeface="Poppins"/>
              <a:sym typeface="Poppins"/>
            </a:endParaRPr>
          </a:p>
          <a:p>
            <a:pPr indent="-317500" lvl="1" marL="914400" marR="0" rtl="0" algn="l">
              <a:lnSpc>
                <a:spcPct val="145833"/>
              </a:lnSpc>
              <a:spcBef>
                <a:spcPts val="0"/>
              </a:spcBef>
              <a:spcAft>
                <a:spcPts val="0"/>
              </a:spcAft>
              <a:buClr>
                <a:schemeClr val="accent6"/>
              </a:buClr>
              <a:buSzPts val="1000"/>
              <a:buFont typeface="Poppins"/>
              <a:buChar char="○"/>
            </a:pPr>
            <a:r>
              <a:rPr b="0" i="0" lang="en" sz="1700" u="none" cap="none" strike="noStrike">
                <a:solidFill>
                  <a:schemeClr val="accent6"/>
                </a:solidFill>
                <a:latin typeface="Poppins"/>
                <a:ea typeface="Poppins"/>
                <a:cs typeface="Poppins"/>
                <a:sym typeface="Poppins"/>
              </a:rPr>
              <a:t>Forwarded using a mobile network</a:t>
            </a:r>
            <a:endParaRPr b="0" i="0" sz="1700" u="none" cap="none" strike="noStrike">
              <a:solidFill>
                <a:schemeClr val="accent6"/>
              </a:solidFill>
              <a:latin typeface="Poppins"/>
              <a:ea typeface="Poppins"/>
              <a:cs typeface="Poppins"/>
              <a:sym typeface="Poppins"/>
            </a:endParaRPr>
          </a:p>
          <a:p>
            <a:pPr indent="-317500" lvl="0" marL="457200" marR="0" rtl="0" algn="l">
              <a:lnSpc>
                <a:spcPct val="145833"/>
              </a:lnSpc>
              <a:spcBef>
                <a:spcPts val="0"/>
              </a:spcBef>
              <a:spcAft>
                <a:spcPts val="0"/>
              </a:spcAft>
              <a:buClr>
                <a:schemeClr val="accent6"/>
              </a:buClr>
              <a:buSzPts val="1000"/>
              <a:buFont typeface="Poppins"/>
              <a:buChar char="●"/>
            </a:pPr>
            <a:r>
              <a:rPr lang="en" sz="1700">
                <a:solidFill>
                  <a:schemeClr val="accent6"/>
                </a:solidFill>
                <a:latin typeface="Poppins"/>
                <a:ea typeface="Poppins"/>
                <a:cs typeface="Poppins"/>
                <a:sym typeface="Poppins"/>
              </a:rPr>
              <a:t>Unit of measurement: kWh</a:t>
            </a:r>
            <a:endParaRPr sz="1700">
              <a:solidFill>
                <a:schemeClr val="accent6"/>
              </a:solidFill>
              <a:latin typeface="Poppins"/>
              <a:ea typeface="Poppins"/>
              <a:cs typeface="Poppins"/>
              <a:sym typeface="Poppins"/>
            </a:endParaRPr>
          </a:p>
        </p:txBody>
      </p:sp>
      <p:pic>
        <p:nvPicPr>
          <p:cNvPr id="189" name="Google Shape;189;p31"/>
          <p:cNvPicPr preferRelativeResize="0"/>
          <p:nvPr/>
        </p:nvPicPr>
        <p:blipFill rotWithShape="1">
          <a:blip r:embed="rId3">
            <a:alphaModFix/>
          </a:blip>
          <a:srcRect b="7413" l="3756" r="15973" t="12341"/>
          <a:stretch/>
        </p:blipFill>
        <p:spPr>
          <a:xfrm>
            <a:off x="4880009" y="2264589"/>
            <a:ext cx="3667227" cy="1864478"/>
          </a:xfrm>
          <a:prstGeom prst="rect">
            <a:avLst/>
          </a:prstGeom>
          <a:noFill/>
          <a:ln>
            <a:noFill/>
          </a:ln>
          <a:effectLst>
            <a:outerShdw blurRad="57150" rotWithShape="0" algn="bl" dir="5400000" dist="19050">
              <a:srgbClr val="000000">
                <a:alpha val="54901"/>
              </a:srgbClr>
            </a:outerShdw>
            <a:reflection blurRad="0" dir="5400000" dist="38100" endA="0" endPos="33000" fadeDir="5400012" kx="0" rotWithShape="0" algn="bl" stA="50000" stPos="0" sy="-100000" ky="0"/>
          </a:effectLst>
        </p:spPr>
      </p:pic>
      <p:sp>
        <p:nvSpPr>
          <p:cNvPr id="190" name="Google Shape;190;p31"/>
          <p:cNvSpPr txBox="1"/>
          <p:nvPr/>
        </p:nvSpPr>
        <p:spPr>
          <a:xfrm>
            <a:off x="7554441" y="2936427"/>
            <a:ext cx="1089900" cy="292310"/>
          </a:xfrm>
          <a:prstGeom prst="rect">
            <a:avLst/>
          </a:prstGeom>
          <a:noFill/>
          <a:ln>
            <a:noFill/>
          </a:ln>
        </p:spPr>
        <p:txBody>
          <a:bodyPr anchorCtr="0" anchor="t" bIns="91425" lIns="91425" spcFirstLastPara="1" rIns="91425" wrap="square" tIns="91425">
            <a:spAutoFit/>
          </a:bodyPr>
          <a:lstStyle/>
          <a:p>
            <a:pPr indent="0" lvl="0" marL="0" marR="0" rtl="0" algn="l">
              <a:spcBef>
                <a:spcPts val="0"/>
              </a:spcBef>
              <a:spcAft>
                <a:spcPts val="0"/>
              </a:spcAft>
              <a:buNone/>
            </a:pPr>
            <a:r>
              <a:rPr lang="en" sz="700">
                <a:solidFill>
                  <a:schemeClr val="accent6"/>
                </a:solidFill>
                <a:latin typeface="Poppins"/>
                <a:ea typeface="Poppins"/>
                <a:cs typeface="Poppins"/>
                <a:sym typeface="Poppins"/>
              </a:rPr>
              <a:t>Source: Caruna Oy</a:t>
            </a:r>
            <a:endParaRPr sz="700">
              <a:solidFill>
                <a:schemeClr val="accent6"/>
              </a:solidFill>
              <a:latin typeface="Poppins"/>
              <a:ea typeface="Poppins"/>
              <a:cs typeface="Poppins"/>
              <a:sym typeface="Poppi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sp>
        <p:nvSpPr>
          <p:cNvPr id="195" name="Google Shape;195;p32"/>
          <p:cNvSpPr/>
          <p:nvPr/>
        </p:nvSpPr>
        <p:spPr>
          <a:xfrm>
            <a:off x="441377" y="596316"/>
            <a:ext cx="4108600" cy="1152587"/>
          </a:xfrm>
          <a:prstGeom prst="rect">
            <a:avLst/>
          </a:prstGeom>
          <a:solidFill>
            <a:schemeClr val="lt1">
              <a:alpha val="14509"/>
            </a:schemeClr>
          </a:solidFill>
          <a:ln>
            <a:noFill/>
          </a:ln>
          <a:effectLst>
            <a:reflection blurRad="0" dir="5400000" dist="38100" endA="0" endPos="4000" fadeDir="5400012" kx="0" rotWithShape="0" algn="bl" stPos="0" sy="-100000" ky="0"/>
          </a:effectLst>
        </p:spPr>
        <p:txBody>
          <a:bodyPr anchorCtr="0" anchor="ctr" bIns="34275" lIns="68575" spcFirstLastPara="1" rIns="68575" wrap="square" tIns="34275">
            <a:noAutofit/>
          </a:bodyPr>
          <a:lstStyle/>
          <a:p>
            <a:pPr indent="0" lvl="0" marL="0" marR="0" rtl="0" algn="l">
              <a:lnSpc>
                <a:spcPct val="115000"/>
              </a:lnSpc>
              <a:spcBef>
                <a:spcPts val="0"/>
              </a:spcBef>
              <a:spcAft>
                <a:spcPts val="0"/>
              </a:spcAft>
              <a:buNone/>
            </a:pPr>
            <a:r>
              <a:t/>
            </a:r>
            <a:endParaRPr sz="1800">
              <a:solidFill>
                <a:schemeClr val="accent6"/>
              </a:solidFill>
              <a:latin typeface="Poppins"/>
              <a:ea typeface="Poppins"/>
              <a:cs typeface="Poppins"/>
              <a:sym typeface="Poppins"/>
            </a:endParaRPr>
          </a:p>
        </p:txBody>
      </p:sp>
      <p:pic>
        <p:nvPicPr>
          <p:cNvPr id="196" name="Google Shape;196;p32"/>
          <p:cNvPicPr preferRelativeResize="0"/>
          <p:nvPr/>
        </p:nvPicPr>
        <p:blipFill rotWithShape="1">
          <a:blip r:embed="rId3">
            <a:alphaModFix/>
          </a:blip>
          <a:srcRect b="0" l="0" r="0" t="0"/>
          <a:stretch/>
        </p:blipFill>
        <p:spPr>
          <a:xfrm>
            <a:off x="4740598" y="1357994"/>
            <a:ext cx="4046357" cy="1670549"/>
          </a:xfrm>
          <a:prstGeom prst="rect">
            <a:avLst/>
          </a:prstGeom>
          <a:noFill/>
          <a:ln>
            <a:noFill/>
          </a:ln>
          <a:effectLst>
            <a:outerShdw blurRad="57150" rotWithShape="0" algn="bl" dir="5400000" dist="19050">
              <a:srgbClr val="000000">
                <a:alpha val="49803"/>
              </a:srgbClr>
            </a:outerShdw>
            <a:reflection blurRad="0" dir="5400000" dist="38100" endA="0" endPos="11000" fadeDir="5400012" kx="0" rotWithShape="0" algn="bl" stA="21000" stPos="0" sy="-100000" ky="0"/>
          </a:effectLst>
        </p:spPr>
      </p:pic>
      <p:pic>
        <p:nvPicPr>
          <p:cNvPr id="197" name="Google Shape;197;p32"/>
          <p:cNvPicPr preferRelativeResize="0"/>
          <p:nvPr/>
        </p:nvPicPr>
        <p:blipFill rotWithShape="1">
          <a:blip r:embed="rId4">
            <a:alphaModFix/>
          </a:blip>
          <a:srcRect b="0" l="0" r="22148" t="4104"/>
          <a:stretch/>
        </p:blipFill>
        <p:spPr>
          <a:xfrm>
            <a:off x="441375" y="1964975"/>
            <a:ext cx="4108602" cy="2607251"/>
          </a:xfrm>
          <a:prstGeom prst="rect">
            <a:avLst/>
          </a:prstGeom>
          <a:noFill/>
          <a:ln>
            <a:noFill/>
          </a:ln>
          <a:effectLst>
            <a:outerShdw blurRad="57150" rotWithShape="0" algn="bl" dir="5400000" dist="19050">
              <a:srgbClr val="000000">
                <a:alpha val="49803"/>
              </a:srgbClr>
            </a:outerShdw>
            <a:reflection blurRad="0" dir="5400000" dist="38100" endA="0" endPos="10000" fadeDir="5400012" kx="0" rotWithShape="0" algn="bl" stA="25000" stPos="0" sy="-100000" ky="0"/>
          </a:effectLst>
        </p:spPr>
      </p:pic>
      <p:sp>
        <p:nvSpPr>
          <p:cNvPr id="198" name="Google Shape;198;p32"/>
          <p:cNvSpPr txBox="1"/>
          <p:nvPr/>
        </p:nvSpPr>
        <p:spPr>
          <a:xfrm>
            <a:off x="441375" y="644200"/>
            <a:ext cx="4046400" cy="1075200"/>
          </a:xfrm>
          <a:prstGeom prst="rect">
            <a:avLst/>
          </a:prstGeom>
          <a:noFill/>
          <a:ln>
            <a:noFill/>
          </a:ln>
        </p:spPr>
        <p:txBody>
          <a:bodyPr anchorCtr="0" anchor="t" bIns="91425" lIns="91425" spcFirstLastPara="1" rIns="91425" wrap="square" tIns="91425">
            <a:spAutoFit/>
          </a:bodyPr>
          <a:lstStyle/>
          <a:p>
            <a:pPr indent="-215900" lvl="0" marL="355600" marR="0" rtl="0" algn="l">
              <a:lnSpc>
                <a:spcPct val="115000"/>
              </a:lnSpc>
              <a:spcBef>
                <a:spcPts val="0"/>
              </a:spcBef>
              <a:spcAft>
                <a:spcPts val="0"/>
              </a:spcAft>
              <a:buClr>
                <a:schemeClr val="accent6"/>
              </a:buClr>
              <a:buSzPts val="1000"/>
              <a:buFont typeface="Noto Sans Symbols"/>
              <a:buChar char="●"/>
            </a:pPr>
            <a:r>
              <a:rPr lang="en" sz="1300">
                <a:solidFill>
                  <a:srgbClr val="76A5AF"/>
                </a:solidFill>
                <a:latin typeface="Poppins"/>
                <a:ea typeface="Poppins"/>
                <a:cs typeface="Poppins"/>
                <a:sym typeface="Poppins"/>
              </a:rPr>
              <a:t>Measurements taken: 1.1.2021 - 3.11.2022</a:t>
            </a:r>
            <a:endParaRPr sz="1300">
              <a:solidFill>
                <a:srgbClr val="76A5AF"/>
              </a:solidFill>
              <a:latin typeface="Poppins"/>
              <a:ea typeface="Poppins"/>
              <a:cs typeface="Poppins"/>
              <a:sym typeface="Poppins"/>
            </a:endParaRPr>
          </a:p>
          <a:p>
            <a:pPr indent="-215900" lvl="0" marL="355600" marR="0" rtl="0" algn="l">
              <a:lnSpc>
                <a:spcPct val="115000"/>
              </a:lnSpc>
              <a:spcBef>
                <a:spcPts val="0"/>
              </a:spcBef>
              <a:spcAft>
                <a:spcPts val="0"/>
              </a:spcAft>
              <a:buClr>
                <a:schemeClr val="accent6"/>
              </a:buClr>
              <a:buSzPts val="1000"/>
              <a:buFont typeface="Noto Sans Symbols"/>
              <a:buChar char="●"/>
            </a:pPr>
            <a:r>
              <a:rPr lang="en" sz="1300">
                <a:solidFill>
                  <a:srgbClr val="76A5AF"/>
                </a:solidFill>
                <a:latin typeface="Poppins"/>
                <a:ea typeface="Poppins"/>
                <a:cs typeface="Poppins"/>
                <a:sym typeface="Poppins"/>
              </a:rPr>
              <a:t>Hourly consumption readings</a:t>
            </a:r>
            <a:endParaRPr sz="1300">
              <a:solidFill>
                <a:srgbClr val="76A5AF"/>
              </a:solidFill>
              <a:latin typeface="Poppins"/>
              <a:ea typeface="Poppins"/>
              <a:cs typeface="Poppins"/>
              <a:sym typeface="Poppins"/>
            </a:endParaRPr>
          </a:p>
          <a:p>
            <a:pPr indent="-215900" lvl="0" marL="355600" marR="0" rtl="0" algn="l">
              <a:lnSpc>
                <a:spcPct val="115000"/>
              </a:lnSpc>
              <a:spcBef>
                <a:spcPts val="0"/>
              </a:spcBef>
              <a:spcAft>
                <a:spcPts val="0"/>
              </a:spcAft>
              <a:buClr>
                <a:schemeClr val="accent6"/>
              </a:buClr>
              <a:buSzPts val="1000"/>
              <a:buFont typeface="Noto Sans Symbols"/>
              <a:buChar char="●"/>
            </a:pPr>
            <a:r>
              <a:rPr lang="en" sz="1300">
                <a:solidFill>
                  <a:srgbClr val="76A5AF"/>
                </a:solidFill>
                <a:latin typeface="Poppins"/>
                <a:ea typeface="Poppins"/>
                <a:cs typeface="Poppins"/>
                <a:sym typeface="Poppins"/>
              </a:rPr>
              <a:t>Used for visualizations of past consumption</a:t>
            </a:r>
            <a:endParaRPr sz="1300">
              <a:solidFill>
                <a:srgbClr val="76A5AF"/>
              </a:solidFill>
              <a:latin typeface="Poppins"/>
              <a:ea typeface="Poppins"/>
              <a:cs typeface="Poppins"/>
              <a:sym typeface="Poppins"/>
            </a:endParaRPr>
          </a:p>
        </p:txBody>
      </p:sp>
      <p:sp>
        <p:nvSpPr>
          <p:cNvPr id="199" name="Google Shape;199;p32"/>
          <p:cNvSpPr/>
          <p:nvPr/>
        </p:nvSpPr>
        <p:spPr>
          <a:xfrm>
            <a:off x="4738325" y="3291574"/>
            <a:ext cx="4050900" cy="1280700"/>
          </a:xfrm>
          <a:prstGeom prst="rect">
            <a:avLst/>
          </a:prstGeom>
          <a:solidFill>
            <a:schemeClr val="lt1">
              <a:alpha val="14509"/>
            </a:schemeClr>
          </a:solidFill>
          <a:ln>
            <a:noFill/>
          </a:ln>
          <a:effectLst>
            <a:reflection blurRad="0" dir="5400000" dist="38100" endA="0" endPos="4000" fadeDir="5400012" kx="0" rotWithShape="0" algn="bl" stPos="0" sy="-100000" ky="0"/>
          </a:effectLst>
        </p:spPr>
        <p:txBody>
          <a:bodyPr anchorCtr="0" anchor="ctr" bIns="34275" lIns="68575" spcFirstLastPara="1" rIns="68575" wrap="square" tIns="34275">
            <a:noAutofit/>
          </a:bodyPr>
          <a:lstStyle/>
          <a:p>
            <a:pPr indent="0" lvl="0" marL="0" marR="0" rtl="0" algn="l">
              <a:lnSpc>
                <a:spcPct val="115000"/>
              </a:lnSpc>
              <a:spcBef>
                <a:spcPts val="0"/>
              </a:spcBef>
              <a:spcAft>
                <a:spcPts val="0"/>
              </a:spcAft>
              <a:buNone/>
            </a:pPr>
            <a:r>
              <a:t/>
            </a:r>
            <a:endParaRPr sz="1800">
              <a:solidFill>
                <a:schemeClr val="accent6"/>
              </a:solidFill>
              <a:latin typeface="Poppins"/>
              <a:ea typeface="Poppins"/>
              <a:cs typeface="Poppins"/>
              <a:sym typeface="Poppins"/>
            </a:endParaRPr>
          </a:p>
        </p:txBody>
      </p:sp>
      <p:sp>
        <p:nvSpPr>
          <p:cNvPr id="200" name="Google Shape;200;p32"/>
          <p:cNvSpPr txBox="1"/>
          <p:nvPr/>
        </p:nvSpPr>
        <p:spPr>
          <a:xfrm>
            <a:off x="4634966" y="3373477"/>
            <a:ext cx="4257600" cy="1104695"/>
          </a:xfrm>
          <a:prstGeom prst="rect">
            <a:avLst/>
          </a:prstGeom>
          <a:noFill/>
          <a:ln>
            <a:noFill/>
          </a:ln>
        </p:spPr>
        <p:txBody>
          <a:bodyPr anchorCtr="0" anchor="t" bIns="91425" lIns="91425" spcFirstLastPara="1" rIns="91425" wrap="square" tIns="91425">
            <a:spAutoFit/>
          </a:bodyPr>
          <a:lstStyle/>
          <a:p>
            <a:pPr indent="-215900" lvl="0" marL="355600" marR="0" rtl="0" algn="l">
              <a:lnSpc>
                <a:spcPct val="115000"/>
              </a:lnSpc>
              <a:spcBef>
                <a:spcPts val="0"/>
              </a:spcBef>
              <a:spcAft>
                <a:spcPts val="0"/>
              </a:spcAft>
              <a:buClr>
                <a:schemeClr val="accent6"/>
              </a:buClr>
              <a:buSzPts val="1000"/>
              <a:buFont typeface="Noto Sans Symbols"/>
              <a:buChar char="●"/>
            </a:pPr>
            <a:r>
              <a:rPr lang="en" sz="1300">
                <a:solidFill>
                  <a:schemeClr val="accent6"/>
                </a:solidFill>
                <a:latin typeface="Poppins"/>
                <a:ea typeface="Poppins"/>
                <a:cs typeface="Poppins"/>
                <a:sym typeface="Poppins"/>
              </a:rPr>
              <a:t>Measurements taken: 12.12.2014 - 5.11.2022</a:t>
            </a:r>
            <a:endParaRPr sz="1300">
              <a:solidFill>
                <a:schemeClr val="accent6"/>
              </a:solidFill>
              <a:latin typeface="Poppins"/>
              <a:ea typeface="Poppins"/>
              <a:cs typeface="Poppins"/>
              <a:sym typeface="Poppins"/>
            </a:endParaRPr>
          </a:p>
          <a:p>
            <a:pPr indent="-215900" lvl="0" marL="355600" marR="0" rtl="0" algn="l">
              <a:lnSpc>
                <a:spcPct val="115000"/>
              </a:lnSpc>
              <a:spcBef>
                <a:spcPts val="0"/>
              </a:spcBef>
              <a:spcAft>
                <a:spcPts val="0"/>
              </a:spcAft>
              <a:buClr>
                <a:schemeClr val="accent6"/>
              </a:buClr>
              <a:buSzPts val="1000"/>
              <a:buFont typeface="Noto Sans Symbols"/>
              <a:buChar char="●"/>
            </a:pPr>
            <a:r>
              <a:rPr lang="en" sz="1300">
                <a:solidFill>
                  <a:schemeClr val="accent6"/>
                </a:solidFill>
                <a:latin typeface="Poppins"/>
                <a:ea typeface="Poppins"/>
                <a:cs typeface="Poppins"/>
                <a:sym typeface="Poppins"/>
              </a:rPr>
              <a:t>Daily consumption readings</a:t>
            </a:r>
            <a:endParaRPr sz="1300">
              <a:solidFill>
                <a:schemeClr val="accent6"/>
              </a:solidFill>
              <a:latin typeface="Poppins"/>
              <a:ea typeface="Poppins"/>
              <a:cs typeface="Poppins"/>
              <a:sym typeface="Poppins"/>
            </a:endParaRPr>
          </a:p>
          <a:p>
            <a:pPr indent="-215900" lvl="0" marL="355600" marR="0" rtl="0" algn="l">
              <a:lnSpc>
                <a:spcPct val="115000"/>
              </a:lnSpc>
              <a:spcBef>
                <a:spcPts val="0"/>
              </a:spcBef>
              <a:spcAft>
                <a:spcPts val="0"/>
              </a:spcAft>
              <a:buClr>
                <a:schemeClr val="accent6"/>
              </a:buClr>
              <a:buSzPts val="1000"/>
              <a:buFont typeface="Noto Sans Symbols"/>
              <a:buChar char="●"/>
            </a:pPr>
            <a:r>
              <a:rPr lang="en" sz="1300">
                <a:solidFill>
                  <a:schemeClr val="accent6"/>
                </a:solidFill>
                <a:latin typeface="Poppins"/>
                <a:ea typeface="Poppins"/>
                <a:cs typeface="Poppins"/>
                <a:sym typeface="Poppins"/>
              </a:rPr>
              <a:t>Used for prediction of future electricity consumption</a:t>
            </a:r>
            <a:endParaRPr sz="1300">
              <a:solidFill>
                <a:schemeClr val="accent6"/>
              </a:solidFill>
              <a:latin typeface="Poppins"/>
              <a:ea typeface="Poppins"/>
              <a:cs typeface="Poppins"/>
              <a:sym typeface="Poppins"/>
            </a:endParaRPr>
          </a:p>
        </p:txBody>
      </p:sp>
      <p:sp>
        <p:nvSpPr>
          <p:cNvPr id="201" name="Google Shape;201;p32"/>
          <p:cNvSpPr txBox="1"/>
          <p:nvPr/>
        </p:nvSpPr>
        <p:spPr>
          <a:xfrm>
            <a:off x="4738328" y="571282"/>
            <a:ext cx="1926600" cy="661642"/>
          </a:xfrm>
          <a:prstGeom prst="rect">
            <a:avLst/>
          </a:prstGeom>
          <a:noFill/>
          <a:ln>
            <a:noFill/>
          </a:ln>
        </p:spPr>
        <p:txBody>
          <a:bodyPr anchorCtr="0" anchor="t" bIns="91425" lIns="91425" spcFirstLastPara="1" rIns="91425" wrap="square" tIns="91425">
            <a:spAutoFit/>
          </a:bodyPr>
          <a:lstStyle/>
          <a:p>
            <a:pPr indent="0" lvl="0" marL="0" marR="0" rtl="0" algn="l">
              <a:spcBef>
                <a:spcPts val="0"/>
              </a:spcBef>
              <a:spcAft>
                <a:spcPts val="0"/>
              </a:spcAft>
              <a:buNone/>
            </a:pPr>
            <a:r>
              <a:rPr b="1" i="1" lang="en" sz="3100">
                <a:solidFill>
                  <a:srgbClr val="6AA84F"/>
                </a:solidFill>
                <a:latin typeface="Bebas Neue"/>
                <a:ea typeface="Bebas Neue"/>
                <a:cs typeface="Bebas Neue"/>
                <a:sym typeface="Bebas Neue"/>
              </a:rPr>
              <a:t>DATA</a:t>
            </a:r>
            <a:r>
              <a:rPr b="1" i="1" lang="en" sz="3100">
                <a:solidFill>
                  <a:srgbClr val="76A5AF"/>
                </a:solidFill>
                <a:latin typeface="Bebas Neue"/>
                <a:ea typeface="Bebas Neue"/>
                <a:cs typeface="Bebas Neue"/>
                <a:sym typeface="Bebas Neue"/>
              </a:rPr>
              <a:t>SETS</a:t>
            </a:r>
            <a:endParaRPr b="1" i="1" sz="3100">
              <a:solidFill>
                <a:srgbClr val="76A5AF"/>
              </a:solidFill>
              <a:latin typeface="Bebas Neue"/>
              <a:ea typeface="Bebas Neue"/>
              <a:cs typeface="Bebas Neue"/>
              <a:sym typeface="Bebas Neue"/>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33"/>
          <p:cNvSpPr/>
          <p:nvPr/>
        </p:nvSpPr>
        <p:spPr>
          <a:xfrm>
            <a:off x="595066" y="1395676"/>
            <a:ext cx="2247300" cy="1066800"/>
          </a:xfrm>
          <a:prstGeom prst="homePlate">
            <a:avLst>
              <a:gd fmla="val 50000" name="adj"/>
            </a:avLst>
          </a:prstGeom>
          <a:solidFill>
            <a:srgbClr val="76A5AF"/>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rPr i="1" lang="en" sz="2200">
                <a:solidFill>
                  <a:schemeClr val="lt1"/>
                </a:solidFill>
                <a:latin typeface="Bebas Neue"/>
                <a:ea typeface="Bebas Neue"/>
                <a:cs typeface="Bebas Neue"/>
                <a:sym typeface="Bebas Neue"/>
              </a:rPr>
              <a:t>Data </a:t>
            </a:r>
            <a:endParaRPr i="1" sz="2200">
              <a:solidFill>
                <a:schemeClr val="lt1"/>
              </a:solidFill>
              <a:latin typeface="Bebas Neue"/>
              <a:ea typeface="Bebas Neue"/>
              <a:cs typeface="Bebas Neue"/>
              <a:sym typeface="Bebas Neue"/>
            </a:endParaRPr>
          </a:p>
          <a:p>
            <a:pPr indent="0" lvl="0" marL="0" marR="0" rtl="0" algn="ctr">
              <a:spcBef>
                <a:spcPts val="0"/>
              </a:spcBef>
              <a:spcAft>
                <a:spcPts val="0"/>
              </a:spcAft>
              <a:buNone/>
            </a:pPr>
            <a:r>
              <a:rPr i="1" lang="en" sz="2200">
                <a:solidFill>
                  <a:schemeClr val="lt1"/>
                </a:solidFill>
                <a:latin typeface="Bebas Neue"/>
                <a:ea typeface="Bebas Neue"/>
                <a:cs typeface="Bebas Neue"/>
                <a:sym typeface="Bebas Neue"/>
              </a:rPr>
              <a:t>Collection</a:t>
            </a:r>
            <a:endParaRPr i="1" sz="2200">
              <a:solidFill>
                <a:schemeClr val="lt1"/>
              </a:solidFill>
              <a:latin typeface="Bebas Neue"/>
              <a:ea typeface="Bebas Neue"/>
              <a:cs typeface="Bebas Neue"/>
              <a:sym typeface="Bebas Neue"/>
            </a:endParaRPr>
          </a:p>
        </p:txBody>
      </p:sp>
      <p:sp>
        <p:nvSpPr>
          <p:cNvPr id="207" name="Google Shape;207;p33"/>
          <p:cNvSpPr/>
          <p:nvPr/>
        </p:nvSpPr>
        <p:spPr>
          <a:xfrm>
            <a:off x="2563979" y="1395676"/>
            <a:ext cx="2247300" cy="1066800"/>
          </a:xfrm>
          <a:prstGeom prst="chevron">
            <a:avLst>
              <a:gd fmla="val 50000" name="adj"/>
            </a:avLst>
          </a:prstGeom>
          <a:solidFill>
            <a:srgbClr val="93C47D"/>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b="1" i="1" sz="1800">
              <a:solidFill>
                <a:srgbClr val="1C2823"/>
              </a:solidFill>
              <a:latin typeface="Bebas Neue"/>
              <a:ea typeface="Bebas Neue"/>
              <a:cs typeface="Bebas Neue"/>
              <a:sym typeface="Bebas Neue"/>
            </a:endParaRPr>
          </a:p>
          <a:p>
            <a:pPr indent="0" lvl="0" marL="0" marR="0" rtl="0" algn="l">
              <a:spcBef>
                <a:spcPts val="0"/>
              </a:spcBef>
              <a:spcAft>
                <a:spcPts val="0"/>
              </a:spcAft>
              <a:buNone/>
            </a:pPr>
            <a:r>
              <a:t/>
            </a:r>
            <a:endParaRPr b="1" i="1" sz="1800">
              <a:solidFill>
                <a:srgbClr val="1C2823"/>
              </a:solidFill>
              <a:latin typeface="Bebas Neue"/>
              <a:ea typeface="Bebas Neue"/>
              <a:cs typeface="Bebas Neue"/>
              <a:sym typeface="Bebas Neue"/>
            </a:endParaRPr>
          </a:p>
          <a:p>
            <a:pPr indent="0" lvl="0" marL="0" marR="0" rtl="0" algn="ctr">
              <a:spcBef>
                <a:spcPts val="0"/>
              </a:spcBef>
              <a:spcAft>
                <a:spcPts val="0"/>
              </a:spcAft>
              <a:buNone/>
            </a:pPr>
            <a:r>
              <a:rPr i="1" lang="en" sz="2200">
                <a:solidFill>
                  <a:schemeClr val="lt1"/>
                </a:solidFill>
                <a:latin typeface="Bebas Neue"/>
                <a:ea typeface="Bebas Neue"/>
                <a:cs typeface="Bebas Neue"/>
                <a:sym typeface="Bebas Neue"/>
              </a:rPr>
              <a:t>Data Cleaning</a:t>
            </a:r>
            <a:endParaRPr i="1" sz="1400">
              <a:solidFill>
                <a:srgbClr val="1C2823"/>
              </a:solidFill>
              <a:latin typeface="Bebas Neue"/>
              <a:ea typeface="Bebas Neue"/>
              <a:cs typeface="Bebas Neue"/>
              <a:sym typeface="Bebas Neue"/>
            </a:endParaRPr>
          </a:p>
          <a:p>
            <a:pPr indent="0" lvl="0" marL="0" marR="0" rtl="0" algn="ctr">
              <a:spcBef>
                <a:spcPts val="0"/>
              </a:spcBef>
              <a:spcAft>
                <a:spcPts val="0"/>
              </a:spcAft>
              <a:buNone/>
            </a:pPr>
            <a:r>
              <a:t/>
            </a:r>
            <a:endParaRPr b="1" i="1" sz="1800">
              <a:solidFill>
                <a:srgbClr val="1C2823"/>
              </a:solidFill>
              <a:latin typeface="Bebas Neue"/>
              <a:ea typeface="Bebas Neue"/>
              <a:cs typeface="Bebas Neue"/>
              <a:sym typeface="Bebas Neue"/>
            </a:endParaRPr>
          </a:p>
          <a:p>
            <a:pPr indent="0" lvl="0" marL="0" marR="0" rtl="0" algn="ctr">
              <a:spcBef>
                <a:spcPts val="0"/>
              </a:spcBef>
              <a:spcAft>
                <a:spcPts val="0"/>
              </a:spcAft>
              <a:buNone/>
            </a:pPr>
            <a:r>
              <a:t/>
            </a:r>
            <a:endParaRPr b="1" i="1" sz="1800">
              <a:solidFill>
                <a:srgbClr val="1C2823"/>
              </a:solidFill>
              <a:latin typeface="Bebas Neue"/>
              <a:ea typeface="Bebas Neue"/>
              <a:cs typeface="Bebas Neue"/>
              <a:sym typeface="Bebas Neue"/>
            </a:endParaRPr>
          </a:p>
        </p:txBody>
      </p:sp>
      <p:sp>
        <p:nvSpPr>
          <p:cNvPr id="208" name="Google Shape;208;p33"/>
          <p:cNvSpPr/>
          <p:nvPr/>
        </p:nvSpPr>
        <p:spPr>
          <a:xfrm>
            <a:off x="4532893" y="1395676"/>
            <a:ext cx="2247300" cy="1066800"/>
          </a:xfrm>
          <a:prstGeom prst="chevron">
            <a:avLst>
              <a:gd fmla="val 50000" name="adj"/>
            </a:avLst>
          </a:prstGeom>
          <a:solidFill>
            <a:srgbClr val="76A5AF"/>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rPr i="1" lang="en" sz="1800">
                <a:solidFill>
                  <a:schemeClr val="lt1"/>
                </a:solidFill>
                <a:latin typeface="Bebas Neue"/>
                <a:ea typeface="Bebas Neue"/>
                <a:cs typeface="Bebas Neue"/>
                <a:sym typeface="Bebas Neue"/>
              </a:rPr>
              <a:t>Construction </a:t>
            </a:r>
            <a:endParaRPr i="1" sz="1800">
              <a:solidFill>
                <a:schemeClr val="lt1"/>
              </a:solidFill>
              <a:latin typeface="Bebas Neue"/>
              <a:ea typeface="Bebas Neue"/>
              <a:cs typeface="Bebas Neue"/>
              <a:sym typeface="Bebas Neue"/>
            </a:endParaRPr>
          </a:p>
          <a:p>
            <a:pPr indent="0" lvl="0" marL="0" marR="0" rtl="0" algn="ctr">
              <a:spcBef>
                <a:spcPts val="0"/>
              </a:spcBef>
              <a:spcAft>
                <a:spcPts val="0"/>
              </a:spcAft>
              <a:buNone/>
            </a:pPr>
            <a:r>
              <a:rPr i="1" lang="en" sz="1800">
                <a:solidFill>
                  <a:schemeClr val="lt1"/>
                </a:solidFill>
                <a:latin typeface="Bebas Neue"/>
                <a:ea typeface="Bebas Neue"/>
                <a:cs typeface="Bebas Neue"/>
                <a:sym typeface="Bebas Neue"/>
              </a:rPr>
              <a:t>of Fourier</a:t>
            </a:r>
            <a:endParaRPr i="1" sz="1800">
              <a:solidFill>
                <a:schemeClr val="lt1"/>
              </a:solidFill>
              <a:latin typeface="Bebas Neue"/>
              <a:ea typeface="Bebas Neue"/>
              <a:cs typeface="Bebas Neue"/>
              <a:sym typeface="Bebas Neue"/>
            </a:endParaRPr>
          </a:p>
          <a:p>
            <a:pPr indent="0" lvl="0" marL="0" marR="0" rtl="0" algn="ctr">
              <a:spcBef>
                <a:spcPts val="0"/>
              </a:spcBef>
              <a:spcAft>
                <a:spcPts val="0"/>
              </a:spcAft>
              <a:buNone/>
            </a:pPr>
            <a:r>
              <a:rPr i="1" lang="en" sz="1800">
                <a:solidFill>
                  <a:schemeClr val="lt1"/>
                </a:solidFill>
                <a:latin typeface="Bebas Neue"/>
                <a:ea typeface="Bebas Neue"/>
                <a:cs typeface="Bebas Neue"/>
                <a:sym typeface="Bebas Neue"/>
              </a:rPr>
              <a:t>model</a:t>
            </a:r>
            <a:endParaRPr i="1" sz="1000">
              <a:solidFill>
                <a:srgbClr val="1C2823"/>
              </a:solidFill>
              <a:latin typeface="Bebas Neue"/>
              <a:ea typeface="Bebas Neue"/>
              <a:cs typeface="Bebas Neue"/>
              <a:sym typeface="Bebas Neue"/>
            </a:endParaRPr>
          </a:p>
        </p:txBody>
      </p:sp>
      <p:sp>
        <p:nvSpPr>
          <p:cNvPr id="209" name="Google Shape;209;p33"/>
          <p:cNvSpPr/>
          <p:nvPr/>
        </p:nvSpPr>
        <p:spPr>
          <a:xfrm>
            <a:off x="6476919" y="1395676"/>
            <a:ext cx="2100891" cy="1066800"/>
          </a:xfrm>
          <a:custGeom>
            <a:rect b="b" l="l" r="r" t="t"/>
            <a:pathLst>
              <a:path extrusionOk="0" h="1422400" w="2801188">
                <a:moveTo>
                  <a:pt x="0" y="0"/>
                </a:moveTo>
                <a:lnTo>
                  <a:pt x="2801188" y="0"/>
                </a:lnTo>
                <a:lnTo>
                  <a:pt x="2801188" y="1422400"/>
                </a:lnTo>
                <a:lnTo>
                  <a:pt x="0" y="1422400"/>
                </a:lnTo>
                <a:lnTo>
                  <a:pt x="711200" y="711200"/>
                </a:lnTo>
                <a:lnTo>
                  <a:pt x="0" y="0"/>
                </a:lnTo>
                <a:close/>
              </a:path>
            </a:pathLst>
          </a:custGeom>
          <a:solidFill>
            <a:srgbClr val="93C47D"/>
          </a:solidFill>
          <a:ln>
            <a:noFill/>
          </a:ln>
        </p:spPr>
        <p:txBody>
          <a:bodyPr anchorCtr="0" anchor="ctr" bIns="34275" lIns="486000" spcFirstLastPara="1" rIns="68575" wrap="square" tIns="34275">
            <a:noAutofit/>
          </a:bodyPr>
          <a:lstStyle/>
          <a:p>
            <a:pPr indent="0" lvl="0" marL="0" marR="0" rtl="0" algn="ctr">
              <a:spcBef>
                <a:spcPts val="0"/>
              </a:spcBef>
              <a:spcAft>
                <a:spcPts val="0"/>
              </a:spcAft>
              <a:buNone/>
            </a:pPr>
            <a:r>
              <a:rPr i="1" lang="en" sz="2200">
                <a:solidFill>
                  <a:schemeClr val="lt1"/>
                </a:solidFill>
                <a:latin typeface="Bebas Neue"/>
                <a:ea typeface="Bebas Neue"/>
                <a:cs typeface="Bebas Neue"/>
                <a:sym typeface="Bebas Neue"/>
              </a:rPr>
              <a:t>Prediction</a:t>
            </a:r>
            <a:endParaRPr i="1" sz="1800">
              <a:solidFill>
                <a:srgbClr val="1C2823"/>
              </a:solidFill>
              <a:latin typeface="Bebas Neue"/>
              <a:ea typeface="Bebas Neue"/>
              <a:cs typeface="Bebas Neue"/>
              <a:sym typeface="Bebas Neue"/>
            </a:endParaRPr>
          </a:p>
        </p:txBody>
      </p:sp>
      <p:sp>
        <p:nvSpPr>
          <p:cNvPr id="210" name="Google Shape;210;p33"/>
          <p:cNvSpPr/>
          <p:nvPr/>
        </p:nvSpPr>
        <p:spPr>
          <a:xfrm>
            <a:off x="580614" y="2609291"/>
            <a:ext cx="1647836" cy="1523400"/>
          </a:xfrm>
          <a:prstGeom prst="rect">
            <a:avLst/>
          </a:prstGeom>
          <a:noFill/>
          <a:ln>
            <a:noFill/>
          </a:ln>
        </p:spPr>
        <p:txBody>
          <a:bodyPr anchorCtr="0" anchor="t" bIns="34275" lIns="68575" spcFirstLastPara="1" rIns="68575" wrap="square" tIns="34275">
            <a:noAutofit/>
          </a:bodyPr>
          <a:lstStyle/>
          <a:p>
            <a:pPr indent="-215900" lvl="0" marL="215900" marR="0" rtl="0" algn="l">
              <a:spcBef>
                <a:spcPts val="0"/>
              </a:spcBef>
              <a:spcAft>
                <a:spcPts val="0"/>
              </a:spcAft>
              <a:buClr>
                <a:srgbClr val="93C47D"/>
              </a:buClr>
              <a:buSzPts val="1000"/>
              <a:buFont typeface="Noto Sans"/>
              <a:buChar char="▪"/>
            </a:pPr>
            <a:r>
              <a:rPr lang="en" sz="1300">
                <a:solidFill>
                  <a:schemeClr val="accent6"/>
                </a:solidFill>
                <a:latin typeface="Poppins"/>
                <a:ea typeface="Poppins"/>
                <a:cs typeface="Poppins"/>
                <a:sym typeface="Poppins"/>
              </a:rPr>
              <a:t>Obtain data  by recording and collecting the daily power consumption</a:t>
            </a:r>
            <a:endParaRPr sz="1300">
              <a:solidFill>
                <a:schemeClr val="accent6"/>
              </a:solidFill>
              <a:latin typeface="Poppins"/>
              <a:ea typeface="Poppins"/>
              <a:cs typeface="Poppins"/>
              <a:sym typeface="Poppins"/>
            </a:endParaRPr>
          </a:p>
        </p:txBody>
      </p:sp>
      <p:sp>
        <p:nvSpPr>
          <p:cNvPr id="211" name="Google Shape;211;p33"/>
          <p:cNvSpPr/>
          <p:nvPr/>
        </p:nvSpPr>
        <p:spPr>
          <a:xfrm>
            <a:off x="2286200" y="2609291"/>
            <a:ext cx="2478304" cy="2480700"/>
          </a:xfrm>
          <a:prstGeom prst="rect">
            <a:avLst/>
          </a:prstGeom>
          <a:noFill/>
          <a:ln>
            <a:noFill/>
          </a:ln>
        </p:spPr>
        <p:txBody>
          <a:bodyPr anchorCtr="0" anchor="t" bIns="34275" lIns="68575" spcFirstLastPara="1" rIns="68575" wrap="square" tIns="34275">
            <a:noAutofit/>
          </a:bodyPr>
          <a:lstStyle/>
          <a:p>
            <a:pPr indent="-215900" lvl="0" marL="215900" marR="0" rtl="0" algn="l">
              <a:spcBef>
                <a:spcPts val="0"/>
              </a:spcBef>
              <a:spcAft>
                <a:spcPts val="0"/>
              </a:spcAft>
              <a:buClr>
                <a:srgbClr val="76A5AF"/>
              </a:buClr>
              <a:buSzPts val="1000"/>
              <a:buFont typeface="Noto Sans"/>
              <a:buChar char="▪"/>
            </a:pPr>
            <a:r>
              <a:rPr lang="en" sz="1300">
                <a:solidFill>
                  <a:srgbClr val="76A5AF"/>
                </a:solidFill>
                <a:latin typeface="Poppins"/>
                <a:ea typeface="Poppins"/>
                <a:cs typeface="Poppins"/>
                <a:sym typeface="Poppins"/>
              </a:rPr>
              <a:t>Data repair by processing missing data and eliminating crippled data</a:t>
            </a:r>
            <a:endParaRPr sz="1100"/>
          </a:p>
          <a:p>
            <a:pPr indent="0" lvl="0" marL="0" marR="0" rtl="0" algn="l">
              <a:lnSpc>
                <a:spcPct val="57703"/>
              </a:lnSpc>
              <a:spcBef>
                <a:spcPts val="0"/>
              </a:spcBef>
              <a:spcAft>
                <a:spcPts val="0"/>
              </a:spcAft>
              <a:buNone/>
            </a:pPr>
            <a:r>
              <a:rPr lang="en" sz="1300">
                <a:solidFill>
                  <a:srgbClr val="76A5AF"/>
                </a:solidFill>
                <a:latin typeface="Poppins"/>
                <a:ea typeface="Poppins"/>
                <a:cs typeface="Poppins"/>
                <a:sym typeface="Poppins"/>
              </a:rPr>
              <a:t> </a:t>
            </a:r>
            <a:endParaRPr sz="1300">
              <a:solidFill>
                <a:srgbClr val="76A5AF"/>
              </a:solidFill>
              <a:latin typeface="Poppins"/>
              <a:ea typeface="Poppins"/>
              <a:cs typeface="Poppins"/>
              <a:sym typeface="Poppins"/>
            </a:endParaRPr>
          </a:p>
          <a:p>
            <a:pPr indent="-215900" lvl="0" marL="215900" marR="0" rtl="0" algn="l">
              <a:spcBef>
                <a:spcPts val="0"/>
              </a:spcBef>
              <a:spcAft>
                <a:spcPts val="0"/>
              </a:spcAft>
              <a:buClr>
                <a:srgbClr val="76A5AF"/>
              </a:buClr>
              <a:buSzPts val="1000"/>
              <a:buFont typeface="Noto Sans"/>
              <a:buChar char="▪"/>
            </a:pPr>
            <a:r>
              <a:rPr lang="en" sz="1300">
                <a:solidFill>
                  <a:srgbClr val="76A5AF"/>
                </a:solidFill>
                <a:latin typeface="Poppins"/>
                <a:ea typeface="Poppins"/>
                <a:cs typeface="Poppins"/>
                <a:sym typeface="Poppins"/>
              </a:rPr>
              <a:t>Dealing with duplicate data</a:t>
            </a:r>
            <a:endParaRPr sz="1100"/>
          </a:p>
          <a:p>
            <a:pPr indent="0" lvl="0" marL="0" marR="0" rtl="0" algn="l">
              <a:lnSpc>
                <a:spcPct val="57703"/>
              </a:lnSpc>
              <a:spcBef>
                <a:spcPts val="0"/>
              </a:spcBef>
              <a:spcAft>
                <a:spcPts val="0"/>
              </a:spcAft>
              <a:buNone/>
            </a:pPr>
            <a:r>
              <a:rPr lang="en" sz="1300">
                <a:solidFill>
                  <a:srgbClr val="76A5AF"/>
                </a:solidFill>
                <a:latin typeface="Poppins"/>
                <a:ea typeface="Poppins"/>
                <a:cs typeface="Poppins"/>
                <a:sym typeface="Poppins"/>
              </a:rPr>
              <a:t> </a:t>
            </a:r>
            <a:endParaRPr sz="1300">
              <a:solidFill>
                <a:srgbClr val="76A5AF"/>
              </a:solidFill>
              <a:latin typeface="Poppins"/>
              <a:ea typeface="Poppins"/>
              <a:cs typeface="Poppins"/>
              <a:sym typeface="Poppins"/>
            </a:endParaRPr>
          </a:p>
          <a:p>
            <a:pPr indent="-215900" lvl="0" marL="215900" marR="0" rtl="0" algn="l">
              <a:spcBef>
                <a:spcPts val="0"/>
              </a:spcBef>
              <a:spcAft>
                <a:spcPts val="0"/>
              </a:spcAft>
              <a:buClr>
                <a:srgbClr val="76A5AF"/>
              </a:buClr>
              <a:buSzPts val="1000"/>
              <a:buFont typeface="Noto Sans"/>
              <a:buChar char="▪"/>
            </a:pPr>
            <a:r>
              <a:rPr lang="en" sz="1300">
                <a:solidFill>
                  <a:srgbClr val="76A5AF"/>
                </a:solidFill>
                <a:latin typeface="Poppins"/>
                <a:ea typeface="Poppins"/>
                <a:cs typeface="Poppins"/>
                <a:sym typeface="Poppins"/>
              </a:rPr>
              <a:t>Handle erroneous and unusable data to organize data format</a:t>
            </a:r>
            <a:endParaRPr sz="1300">
              <a:solidFill>
                <a:srgbClr val="76A5AF"/>
              </a:solidFill>
              <a:latin typeface="Poppins"/>
              <a:ea typeface="Poppins"/>
              <a:cs typeface="Poppins"/>
              <a:sym typeface="Poppins"/>
            </a:endParaRPr>
          </a:p>
          <a:p>
            <a:pPr indent="0" lvl="0" marL="457200" marR="0" rtl="0" algn="l">
              <a:spcBef>
                <a:spcPts val="0"/>
              </a:spcBef>
              <a:spcAft>
                <a:spcPts val="0"/>
              </a:spcAft>
              <a:buNone/>
            </a:pPr>
            <a:r>
              <a:t/>
            </a:r>
            <a:endParaRPr sz="1300">
              <a:solidFill>
                <a:schemeClr val="lt1"/>
              </a:solidFill>
              <a:latin typeface="Poppins Light"/>
              <a:ea typeface="Poppins Light"/>
              <a:cs typeface="Poppins Light"/>
              <a:sym typeface="Poppins Light"/>
            </a:endParaRPr>
          </a:p>
        </p:txBody>
      </p:sp>
      <p:sp>
        <p:nvSpPr>
          <p:cNvPr id="212" name="Google Shape;212;p33"/>
          <p:cNvSpPr/>
          <p:nvPr/>
        </p:nvSpPr>
        <p:spPr>
          <a:xfrm>
            <a:off x="4715545" y="2609291"/>
            <a:ext cx="1968900" cy="1523400"/>
          </a:xfrm>
          <a:prstGeom prst="rect">
            <a:avLst/>
          </a:prstGeom>
          <a:noFill/>
          <a:ln>
            <a:noFill/>
          </a:ln>
        </p:spPr>
        <p:txBody>
          <a:bodyPr anchorCtr="0" anchor="t" bIns="34275" lIns="68575" spcFirstLastPara="1" rIns="68575" wrap="square" tIns="34275">
            <a:noAutofit/>
          </a:bodyPr>
          <a:lstStyle/>
          <a:p>
            <a:pPr indent="-215900" lvl="0" marL="215900" marR="0" rtl="0" algn="l">
              <a:spcBef>
                <a:spcPts val="0"/>
              </a:spcBef>
              <a:spcAft>
                <a:spcPts val="0"/>
              </a:spcAft>
              <a:buClr>
                <a:srgbClr val="93C47D"/>
              </a:buClr>
              <a:buSzPts val="1000"/>
              <a:buFont typeface="Noto Sans"/>
              <a:buChar char="▪"/>
            </a:pPr>
            <a:r>
              <a:rPr lang="en" sz="1300">
                <a:solidFill>
                  <a:schemeClr val="accent6"/>
                </a:solidFill>
                <a:latin typeface="Poppins"/>
                <a:ea typeface="Poppins"/>
                <a:cs typeface="Poppins"/>
                <a:sym typeface="Poppins"/>
              </a:rPr>
              <a:t>Construct Fourier fit models from the data </a:t>
            </a:r>
            <a:endParaRPr sz="1100"/>
          </a:p>
          <a:p>
            <a:pPr indent="0" lvl="0" marL="0" marR="0" rtl="0" algn="l">
              <a:lnSpc>
                <a:spcPct val="57703"/>
              </a:lnSpc>
              <a:spcBef>
                <a:spcPts val="0"/>
              </a:spcBef>
              <a:spcAft>
                <a:spcPts val="0"/>
              </a:spcAft>
              <a:buNone/>
            </a:pPr>
            <a:r>
              <a:rPr lang="en" sz="1300">
                <a:solidFill>
                  <a:schemeClr val="accent6"/>
                </a:solidFill>
                <a:latin typeface="Poppins"/>
                <a:ea typeface="Poppins"/>
                <a:cs typeface="Poppins"/>
                <a:sym typeface="Poppins"/>
              </a:rPr>
              <a:t> </a:t>
            </a:r>
            <a:endParaRPr sz="1300">
              <a:solidFill>
                <a:schemeClr val="accent6"/>
              </a:solidFill>
              <a:latin typeface="Poppins"/>
              <a:ea typeface="Poppins"/>
              <a:cs typeface="Poppins"/>
              <a:sym typeface="Poppins"/>
            </a:endParaRPr>
          </a:p>
          <a:p>
            <a:pPr indent="-215900" lvl="0" marL="215900" marR="0" rtl="0" algn="l">
              <a:spcBef>
                <a:spcPts val="0"/>
              </a:spcBef>
              <a:spcAft>
                <a:spcPts val="0"/>
              </a:spcAft>
              <a:buClr>
                <a:srgbClr val="93C47D"/>
              </a:buClr>
              <a:buSzPts val="1000"/>
              <a:buFont typeface="Noto Sans"/>
              <a:buChar char="▪"/>
            </a:pPr>
            <a:r>
              <a:rPr lang="en" sz="1300">
                <a:solidFill>
                  <a:schemeClr val="accent6"/>
                </a:solidFill>
                <a:latin typeface="Poppins"/>
                <a:ea typeface="Poppins"/>
                <a:cs typeface="Poppins"/>
                <a:sym typeface="Poppins"/>
              </a:rPr>
              <a:t>Adjust fitting parameters to improve accuracy of the model </a:t>
            </a:r>
            <a:endParaRPr sz="1300">
              <a:solidFill>
                <a:schemeClr val="accent6"/>
              </a:solidFill>
              <a:latin typeface="Poppins"/>
              <a:ea typeface="Poppins"/>
              <a:cs typeface="Poppins"/>
              <a:sym typeface="Poppins"/>
            </a:endParaRPr>
          </a:p>
          <a:p>
            <a:pPr indent="0" lvl="0" marL="0" marR="0" rtl="0" algn="l">
              <a:spcBef>
                <a:spcPts val="0"/>
              </a:spcBef>
              <a:spcAft>
                <a:spcPts val="0"/>
              </a:spcAft>
              <a:buNone/>
            </a:pPr>
            <a:r>
              <a:t/>
            </a:r>
            <a:endParaRPr sz="1300">
              <a:solidFill>
                <a:schemeClr val="lt1"/>
              </a:solidFill>
              <a:latin typeface="Poppins Light"/>
              <a:ea typeface="Poppins Light"/>
              <a:cs typeface="Poppins Light"/>
              <a:sym typeface="Poppins Light"/>
            </a:endParaRPr>
          </a:p>
        </p:txBody>
      </p:sp>
      <p:sp>
        <p:nvSpPr>
          <p:cNvPr id="213" name="Google Shape;213;p33"/>
          <p:cNvSpPr/>
          <p:nvPr/>
        </p:nvSpPr>
        <p:spPr>
          <a:xfrm>
            <a:off x="6720403" y="2609291"/>
            <a:ext cx="1785900" cy="1523400"/>
          </a:xfrm>
          <a:prstGeom prst="rect">
            <a:avLst/>
          </a:prstGeom>
          <a:noFill/>
          <a:ln>
            <a:noFill/>
          </a:ln>
        </p:spPr>
        <p:txBody>
          <a:bodyPr anchorCtr="0" anchor="t" bIns="34275" lIns="68575" spcFirstLastPara="1" rIns="68575" wrap="square" tIns="34275">
            <a:noAutofit/>
          </a:bodyPr>
          <a:lstStyle/>
          <a:p>
            <a:pPr indent="-215900" lvl="0" marL="215900" marR="0" rtl="0" algn="l">
              <a:spcBef>
                <a:spcPts val="0"/>
              </a:spcBef>
              <a:spcAft>
                <a:spcPts val="0"/>
              </a:spcAft>
              <a:buClr>
                <a:srgbClr val="76A5AF"/>
              </a:buClr>
              <a:buSzPts val="1000"/>
              <a:buFont typeface="Noto Sans"/>
              <a:buChar char="▪"/>
            </a:pPr>
            <a:r>
              <a:rPr lang="en" sz="1300">
                <a:solidFill>
                  <a:srgbClr val="76A5AF"/>
                </a:solidFill>
                <a:latin typeface="Poppins"/>
                <a:ea typeface="Poppins"/>
                <a:cs typeface="Poppins"/>
                <a:sym typeface="Poppins"/>
              </a:rPr>
              <a:t>Predicting the future daily electricity consumption of the customer to allow easy comparison to current usage</a:t>
            </a:r>
            <a:endParaRPr sz="1300">
              <a:solidFill>
                <a:srgbClr val="76A5AF"/>
              </a:solidFill>
              <a:latin typeface="Poppins"/>
              <a:ea typeface="Poppins"/>
              <a:cs typeface="Poppins"/>
              <a:sym typeface="Poppins"/>
            </a:endParaRPr>
          </a:p>
        </p:txBody>
      </p:sp>
      <p:sp>
        <p:nvSpPr>
          <p:cNvPr id="214" name="Google Shape;214;p33"/>
          <p:cNvSpPr txBox="1"/>
          <p:nvPr/>
        </p:nvSpPr>
        <p:spPr>
          <a:xfrm>
            <a:off x="602143" y="679988"/>
            <a:ext cx="5054400" cy="661642"/>
          </a:xfrm>
          <a:prstGeom prst="rect">
            <a:avLst/>
          </a:prstGeom>
          <a:noFill/>
          <a:ln>
            <a:noFill/>
          </a:ln>
        </p:spPr>
        <p:txBody>
          <a:bodyPr anchorCtr="0" anchor="t" bIns="91425" lIns="91425" spcFirstLastPara="1" rIns="91425" wrap="square" tIns="91425">
            <a:spAutoFit/>
          </a:bodyPr>
          <a:lstStyle/>
          <a:p>
            <a:pPr indent="0" lvl="0" marL="0" marR="0" rtl="0" algn="l">
              <a:spcBef>
                <a:spcPts val="0"/>
              </a:spcBef>
              <a:spcAft>
                <a:spcPts val="0"/>
              </a:spcAft>
              <a:buNone/>
            </a:pPr>
            <a:r>
              <a:rPr b="1" i="1" lang="en" sz="3100">
                <a:solidFill>
                  <a:srgbClr val="6AA84F"/>
                </a:solidFill>
                <a:latin typeface="Bebas Neue"/>
                <a:ea typeface="Bebas Neue"/>
                <a:cs typeface="Bebas Neue"/>
                <a:sym typeface="Bebas Neue"/>
              </a:rPr>
              <a:t>Consumption</a:t>
            </a:r>
            <a:r>
              <a:rPr lang="en" sz="2400">
                <a:solidFill>
                  <a:schemeClr val="lt1"/>
                </a:solidFill>
                <a:latin typeface="Arial"/>
                <a:ea typeface="Arial"/>
                <a:cs typeface="Arial"/>
                <a:sym typeface="Arial"/>
              </a:rPr>
              <a:t> </a:t>
            </a:r>
            <a:r>
              <a:rPr b="1" i="1" lang="en" sz="3100">
                <a:solidFill>
                  <a:srgbClr val="76A5AF"/>
                </a:solidFill>
                <a:latin typeface="Bebas Neue"/>
                <a:ea typeface="Bebas Neue"/>
                <a:cs typeface="Bebas Neue"/>
                <a:sym typeface="Bebas Neue"/>
              </a:rPr>
              <a:t>Prediction</a:t>
            </a:r>
            <a:endParaRPr sz="2400">
              <a:solidFill>
                <a:srgbClr val="76A5AF"/>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34"/>
          <p:cNvSpPr txBox="1"/>
          <p:nvPr/>
        </p:nvSpPr>
        <p:spPr>
          <a:xfrm>
            <a:off x="5498877" y="936031"/>
            <a:ext cx="2992360" cy="607877"/>
          </a:xfrm>
          <a:prstGeom prst="rect">
            <a:avLst/>
          </a:prstGeom>
          <a:noFill/>
          <a:ln>
            <a:noFill/>
          </a:ln>
        </p:spPr>
        <p:txBody>
          <a:bodyPr anchorCtr="0" anchor="t" bIns="34275" lIns="68575" spcFirstLastPara="1" rIns="68575" wrap="square" tIns="34275">
            <a:spAutoFit/>
          </a:bodyPr>
          <a:lstStyle/>
          <a:p>
            <a:pPr indent="0" lvl="0" marL="152400" marR="0" rtl="0" algn="l">
              <a:spcBef>
                <a:spcPts val="0"/>
              </a:spcBef>
              <a:spcAft>
                <a:spcPts val="0"/>
              </a:spcAft>
              <a:buNone/>
            </a:pPr>
            <a:r>
              <a:rPr lang="en" sz="1100">
                <a:solidFill>
                  <a:srgbClr val="76A5AF"/>
                </a:solidFill>
                <a:latin typeface="Poppins"/>
                <a:ea typeface="Poppins"/>
                <a:cs typeface="Poppins"/>
                <a:sym typeface="Poppins"/>
              </a:rPr>
              <a:t>Data includes daily electricity consumption of the household from</a:t>
            </a:r>
            <a:r>
              <a:rPr lang="en" sz="1100">
                <a:solidFill>
                  <a:schemeClr val="lt1"/>
                </a:solidFill>
                <a:latin typeface="Poppins"/>
                <a:ea typeface="Poppins"/>
                <a:cs typeface="Poppins"/>
                <a:sym typeface="Poppins"/>
              </a:rPr>
              <a:t> </a:t>
            </a:r>
            <a:r>
              <a:rPr b="1" lang="en" sz="1300">
                <a:solidFill>
                  <a:srgbClr val="BE8E4E"/>
                </a:solidFill>
                <a:latin typeface="Poppins"/>
                <a:ea typeface="Poppins"/>
                <a:cs typeface="Poppins"/>
                <a:sym typeface="Poppins"/>
              </a:rPr>
              <a:t>2015-2022</a:t>
            </a:r>
            <a:endParaRPr b="1" sz="1300">
              <a:solidFill>
                <a:srgbClr val="BE8E4E"/>
              </a:solidFill>
              <a:latin typeface="Poppins"/>
              <a:ea typeface="Poppins"/>
              <a:cs typeface="Poppins"/>
              <a:sym typeface="Poppins"/>
            </a:endParaRPr>
          </a:p>
        </p:txBody>
      </p:sp>
      <p:sp>
        <p:nvSpPr>
          <p:cNvPr id="220" name="Google Shape;220;p34"/>
          <p:cNvSpPr/>
          <p:nvPr/>
        </p:nvSpPr>
        <p:spPr>
          <a:xfrm>
            <a:off x="5247857" y="565745"/>
            <a:ext cx="3494400" cy="300000"/>
          </a:xfrm>
          <a:prstGeom prst="rect">
            <a:avLst/>
          </a:prstGeom>
          <a:noFill/>
          <a:ln>
            <a:noFill/>
          </a:ln>
        </p:spPr>
        <p:txBody>
          <a:bodyPr anchorCtr="0" anchor="t" bIns="34275" lIns="68575" spcFirstLastPara="1" rIns="68575" wrap="square" tIns="34275">
            <a:noAutofit/>
          </a:bodyPr>
          <a:lstStyle/>
          <a:p>
            <a:pPr indent="0" lvl="0" marL="88900" marR="0" rtl="0" algn="l">
              <a:spcBef>
                <a:spcPts val="0"/>
              </a:spcBef>
              <a:spcAft>
                <a:spcPts val="0"/>
              </a:spcAft>
              <a:buNone/>
            </a:pPr>
            <a:r>
              <a:rPr b="1" i="1" lang="en" sz="2200">
                <a:solidFill>
                  <a:srgbClr val="6AA84F"/>
                </a:solidFill>
                <a:latin typeface="Bebas Neue"/>
                <a:ea typeface="Bebas Neue"/>
                <a:cs typeface="Bebas Neue"/>
                <a:sym typeface="Bebas Neue"/>
              </a:rPr>
              <a:t>1.    Data </a:t>
            </a:r>
            <a:r>
              <a:rPr b="1" i="1" lang="en" sz="2200">
                <a:solidFill>
                  <a:srgbClr val="76A5AF"/>
                </a:solidFill>
                <a:latin typeface="Bebas Neue"/>
                <a:ea typeface="Bebas Neue"/>
                <a:cs typeface="Bebas Neue"/>
                <a:sym typeface="Bebas Neue"/>
              </a:rPr>
              <a:t>Content</a:t>
            </a:r>
            <a:endParaRPr b="1" i="1" sz="2200">
              <a:solidFill>
                <a:srgbClr val="76A5AF"/>
              </a:solidFill>
              <a:latin typeface="Bebas Neue"/>
              <a:ea typeface="Bebas Neue"/>
              <a:cs typeface="Bebas Neue"/>
              <a:sym typeface="Bebas Neue"/>
            </a:endParaRPr>
          </a:p>
        </p:txBody>
      </p:sp>
      <p:sp>
        <p:nvSpPr>
          <p:cNvPr id="221" name="Google Shape;221;p34"/>
          <p:cNvSpPr txBox="1"/>
          <p:nvPr/>
        </p:nvSpPr>
        <p:spPr>
          <a:xfrm>
            <a:off x="5498877" y="1994295"/>
            <a:ext cx="3376500" cy="746520"/>
          </a:xfrm>
          <a:prstGeom prst="rect">
            <a:avLst/>
          </a:prstGeom>
          <a:noFill/>
          <a:ln>
            <a:noFill/>
          </a:ln>
        </p:spPr>
        <p:txBody>
          <a:bodyPr anchorCtr="0" anchor="t" bIns="34275" lIns="68575" spcFirstLastPara="1" rIns="68575" wrap="square" tIns="34275">
            <a:spAutoFit/>
          </a:bodyPr>
          <a:lstStyle/>
          <a:p>
            <a:pPr indent="-203200" lvl="0" marL="368300" marR="0" rtl="0" algn="l">
              <a:spcBef>
                <a:spcPts val="0"/>
              </a:spcBef>
              <a:spcAft>
                <a:spcPts val="0"/>
              </a:spcAft>
              <a:buClr>
                <a:schemeClr val="lt1"/>
              </a:buClr>
              <a:buSzPts val="800"/>
              <a:buFont typeface="Noto Sans Symbols"/>
              <a:buChar char="●"/>
            </a:pPr>
            <a:r>
              <a:rPr lang="en" sz="1100">
                <a:solidFill>
                  <a:srgbClr val="76A5AF"/>
                </a:solidFill>
                <a:latin typeface="Poppins"/>
                <a:ea typeface="Poppins"/>
                <a:cs typeface="Poppins"/>
                <a:sym typeface="Poppins"/>
              </a:rPr>
              <a:t>  SSE: 1.146e+04</a:t>
            </a:r>
            <a:endParaRPr sz="1100">
              <a:solidFill>
                <a:srgbClr val="76A5AF"/>
              </a:solidFill>
              <a:latin typeface="Poppins"/>
              <a:ea typeface="Poppins"/>
              <a:cs typeface="Poppins"/>
              <a:sym typeface="Poppins"/>
            </a:endParaRPr>
          </a:p>
          <a:p>
            <a:pPr indent="-203200" lvl="0" marL="368300" marR="0" rtl="0" algn="l">
              <a:spcBef>
                <a:spcPts val="0"/>
              </a:spcBef>
              <a:spcAft>
                <a:spcPts val="0"/>
              </a:spcAft>
              <a:buClr>
                <a:schemeClr val="lt1"/>
              </a:buClr>
              <a:buSzPts val="800"/>
              <a:buFont typeface="Noto Sans Symbols"/>
              <a:buChar char="●"/>
            </a:pPr>
            <a:r>
              <a:rPr lang="en" sz="1100">
                <a:solidFill>
                  <a:srgbClr val="76A5AF"/>
                </a:solidFill>
                <a:latin typeface="Poppins"/>
                <a:ea typeface="Poppins"/>
                <a:cs typeface="Poppins"/>
                <a:sym typeface="Poppins"/>
              </a:rPr>
              <a:t>  R-square: 0.9869</a:t>
            </a:r>
            <a:endParaRPr sz="1100">
              <a:solidFill>
                <a:srgbClr val="76A5AF"/>
              </a:solidFill>
              <a:latin typeface="Poppins"/>
              <a:ea typeface="Poppins"/>
              <a:cs typeface="Poppins"/>
              <a:sym typeface="Poppins"/>
            </a:endParaRPr>
          </a:p>
          <a:p>
            <a:pPr indent="-203200" lvl="0" marL="368300" marR="0" rtl="0" algn="l">
              <a:spcBef>
                <a:spcPts val="0"/>
              </a:spcBef>
              <a:spcAft>
                <a:spcPts val="0"/>
              </a:spcAft>
              <a:buClr>
                <a:schemeClr val="lt1"/>
              </a:buClr>
              <a:buSzPts val="800"/>
              <a:buFont typeface="Noto Sans Symbols"/>
              <a:buChar char="●"/>
            </a:pPr>
            <a:r>
              <a:rPr lang="en" sz="1100">
                <a:solidFill>
                  <a:srgbClr val="76A5AF"/>
                </a:solidFill>
                <a:latin typeface="Poppins"/>
                <a:ea typeface="Poppins"/>
                <a:cs typeface="Poppins"/>
                <a:sym typeface="Poppins"/>
              </a:rPr>
              <a:t>  Adjusted R-square: 0.9869 </a:t>
            </a:r>
            <a:endParaRPr sz="1100">
              <a:solidFill>
                <a:srgbClr val="76A5AF"/>
              </a:solidFill>
              <a:latin typeface="Poppins"/>
              <a:ea typeface="Poppins"/>
              <a:cs typeface="Poppins"/>
              <a:sym typeface="Poppins"/>
            </a:endParaRPr>
          </a:p>
          <a:p>
            <a:pPr indent="-203200" lvl="0" marL="368300" marR="0" rtl="0" algn="l">
              <a:spcBef>
                <a:spcPts val="0"/>
              </a:spcBef>
              <a:spcAft>
                <a:spcPts val="0"/>
              </a:spcAft>
              <a:buClr>
                <a:schemeClr val="lt1"/>
              </a:buClr>
              <a:buSzPts val="800"/>
              <a:buFont typeface="Noto Sans Symbols"/>
              <a:buChar char="●"/>
            </a:pPr>
            <a:r>
              <a:rPr lang="en" sz="1100">
                <a:solidFill>
                  <a:srgbClr val="76A5AF"/>
                </a:solidFill>
                <a:latin typeface="Poppins"/>
                <a:ea typeface="Poppins"/>
                <a:cs typeface="Poppins"/>
                <a:sym typeface="Poppins"/>
              </a:rPr>
              <a:t>  RMSE: 2.098</a:t>
            </a:r>
            <a:endParaRPr sz="1100">
              <a:solidFill>
                <a:schemeClr val="lt1"/>
              </a:solidFill>
              <a:latin typeface="Poppins"/>
              <a:ea typeface="Poppins"/>
              <a:cs typeface="Poppins"/>
              <a:sym typeface="Poppins"/>
            </a:endParaRPr>
          </a:p>
        </p:txBody>
      </p:sp>
      <p:sp>
        <p:nvSpPr>
          <p:cNvPr id="222" name="Google Shape;222;p34"/>
          <p:cNvSpPr/>
          <p:nvPr/>
        </p:nvSpPr>
        <p:spPr>
          <a:xfrm>
            <a:off x="5247869" y="1576160"/>
            <a:ext cx="3494400" cy="3000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b="1" i="1" lang="en" sz="2200">
                <a:solidFill>
                  <a:srgbClr val="6AA84F"/>
                </a:solidFill>
                <a:latin typeface="Bebas Neue"/>
                <a:ea typeface="Bebas Neue"/>
                <a:cs typeface="Bebas Neue"/>
                <a:sym typeface="Bebas Neue"/>
              </a:rPr>
              <a:t> 2.    </a:t>
            </a:r>
            <a:r>
              <a:rPr b="1" i="1" lang="en" sz="2200">
                <a:solidFill>
                  <a:srgbClr val="76A5AF"/>
                </a:solidFill>
                <a:latin typeface="Bebas Neue"/>
                <a:ea typeface="Bebas Neue"/>
                <a:cs typeface="Bebas Neue"/>
                <a:sym typeface="Bebas Neue"/>
              </a:rPr>
              <a:t>Goodness</a:t>
            </a:r>
            <a:r>
              <a:rPr b="1" i="1" lang="en" sz="2200">
                <a:solidFill>
                  <a:srgbClr val="6AA84F"/>
                </a:solidFill>
                <a:latin typeface="Bebas Neue"/>
                <a:ea typeface="Bebas Neue"/>
                <a:cs typeface="Bebas Neue"/>
                <a:sym typeface="Bebas Neue"/>
              </a:rPr>
              <a:t> of fit:</a:t>
            </a:r>
            <a:endParaRPr b="1" i="1" sz="2200">
              <a:solidFill>
                <a:srgbClr val="6AA84F"/>
              </a:solidFill>
              <a:latin typeface="Bebas Neue"/>
              <a:ea typeface="Bebas Neue"/>
              <a:cs typeface="Bebas Neue"/>
              <a:sym typeface="Bebas Neue"/>
            </a:endParaRPr>
          </a:p>
          <a:p>
            <a:pPr indent="0" lvl="0" marL="0" marR="0" rtl="0" algn="l">
              <a:spcBef>
                <a:spcPts val="0"/>
              </a:spcBef>
              <a:spcAft>
                <a:spcPts val="0"/>
              </a:spcAft>
              <a:buNone/>
            </a:pPr>
            <a:r>
              <a:rPr b="1" i="1" lang="en" sz="2200">
                <a:solidFill>
                  <a:srgbClr val="6AA84F"/>
                </a:solidFill>
                <a:latin typeface="Bebas Neue"/>
                <a:ea typeface="Bebas Neue"/>
                <a:cs typeface="Bebas Neue"/>
                <a:sym typeface="Bebas Neue"/>
              </a:rPr>
              <a:t>  </a:t>
            </a:r>
            <a:endParaRPr b="1" i="1" sz="2200">
              <a:solidFill>
                <a:srgbClr val="6AA84F"/>
              </a:solidFill>
              <a:latin typeface="Bebas Neue"/>
              <a:ea typeface="Bebas Neue"/>
              <a:cs typeface="Bebas Neue"/>
              <a:sym typeface="Bebas Neue"/>
            </a:endParaRPr>
          </a:p>
        </p:txBody>
      </p:sp>
      <p:sp>
        <p:nvSpPr>
          <p:cNvPr id="223" name="Google Shape;223;p34"/>
          <p:cNvSpPr/>
          <p:nvPr/>
        </p:nvSpPr>
        <p:spPr>
          <a:xfrm>
            <a:off x="5247869" y="2803402"/>
            <a:ext cx="3494400" cy="3000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b="1" i="1" lang="en" sz="2200">
                <a:solidFill>
                  <a:srgbClr val="6AA84F"/>
                </a:solidFill>
                <a:latin typeface="Bebas Neue"/>
                <a:ea typeface="Bebas Neue"/>
                <a:cs typeface="Bebas Neue"/>
                <a:sym typeface="Bebas Neue"/>
              </a:rPr>
              <a:t> 3.   General </a:t>
            </a:r>
            <a:r>
              <a:rPr b="1" i="1" lang="en" sz="2200">
                <a:solidFill>
                  <a:srgbClr val="76A5AF"/>
                </a:solidFill>
                <a:latin typeface="Bebas Neue"/>
                <a:ea typeface="Bebas Neue"/>
                <a:cs typeface="Bebas Neue"/>
                <a:sym typeface="Bebas Neue"/>
              </a:rPr>
              <a:t>model</a:t>
            </a:r>
            <a:r>
              <a:rPr b="1" i="1" lang="en" sz="2200">
                <a:solidFill>
                  <a:srgbClr val="6AA84F"/>
                </a:solidFill>
                <a:latin typeface="Bebas Neue"/>
                <a:ea typeface="Bebas Neue"/>
                <a:cs typeface="Bebas Neue"/>
                <a:sym typeface="Bebas Neue"/>
              </a:rPr>
              <a:t> Fourier 2:</a:t>
            </a:r>
            <a:endParaRPr b="1" i="1" sz="2200">
              <a:solidFill>
                <a:srgbClr val="6AA84F"/>
              </a:solidFill>
              <a:latin typeface="Bebas Neue"/>
              <a:ea typeface="Bebas Neue"/>
              <a:cs typeface="Bebas Neue"/>
              <a:sym typeface="Bebas Neue"/>
            </a:endParaRPr>
          </a:p>
          <a:p>
            <a:pPr indent="0" lvl="0" marL="0" marR="0" rtl="0" algn="l">
              <a:spcBef>
                <a:spcPts val="0"/>
              </a:spcBef>
              <a:spcAft>
                <a:spcPts val="0"/>
              </a:spcAft>
              <a:buNone/>
            </a:pPr>
            <a:r>
              <a:t/>
            </a:r>
            <a:endParaRPr b="1" i="1" sz="2200">
              <a:solidFill>
                <a:srgbClr val="6AA84F"/>
              </a:solidFill>
              <a:latin typeface="Bebas Neue"/>
              <a:ea typeface="Bebas Neue"/>
              <a:cs typeface="Bebas Neue"/>
              <a:sym typeface="Bebas Neue"/>
            </a:endParaRPr>
          </a:p>
        </p:txBody>
      </p:sp>
      <p:sp>
        <p:nvSpPr>
          <p:cNvPr id="224" name="Google Shape;224;p34"/>
          <p:cNvSpPr txBox="1"/>
          <p:nvPr/>
        </p:nvSpPr>
        <p:spPr>
          <a:xfrm>
            <a:off x="676515" y="299851"/>
            <a:ext cx="3825900" cy="546226"/>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i="1" lang="en" sz="3100">
                <a:solidFill>
                  <a:srgbClr val="6AA84F"/>
                </a:solidFill>
                <a:latin typeface="Bebas Neue"/>
                <a:ea typeface="Bebas Neue"/>
                <a:cs typeface="Bebas Neue"/>
                <a:sym typeface="Bebas Neue"/>
              </a:rPr>
              <a:t>Fourier fit </a:t>
            </a:r>
            <a:r>
              <a:rPr b="1" i="1" lang="en" sz="3100">
                <a:solidFill>
                  <a:srgbClr val="76A5AF"/>
                </a:solidFill>
                <a:latin typeface="Bebas Neue"/>
                <a:ea typeface="Bebas Neue"/>
                <a:cs typeface="Bebas Neue"/>
                <a:sym typeface="Bebas Neue"/>
              </a:rPr>
              <a:t>models</a:t>
            </a:r>
            <a:endParaRPr b="1" i="1" sz="3100">
              <a:solidFill>
                <a:srgbClr val="76A5AF"/>
              </a:solidFill>
              <a:latin typeface="Bebas Neue"/>
              <a:ea typeface="Bebas Neue"/>
              <a:cs typeface="Bebas Neue"/>
              <a:sym typeface="Bebas Neue"/>
            </a:endParaRPr>
          </a:p>
        </p:txBody>
      </p:sp>
      <p:sp>
        <p:nvSpPr>
          <p:cNvPr id="225" name="Google Shape;225;p34"/>
          <p:cNvSpPr txBox="1"/>
          <p:nvPr/>
        </p:nvSpPr>
        <p:spPr>
          <a:xfrm>
            <a:off x="5595633" y="3228577"/>
            <a:ext cx="2994000" cy="1539237"/>
          </a:xfrm>
          <a:prstGeom prst="rect">
            <a:avLst/>
          </a:prstGeom>
          <a:noFill/>
          <a:ln>
            <a:noFill/>
          </a:ln>
        </p:spPr>
        <p:txBody>
          <a:bodyPr anchorCtr="0" anchor="t" bIns="91425" lIns="91425" spcFirstLastPara="1" rIns="91425" wrap="square" tIns="91425">
            <a:spAutoFit/>
          </a:bodyPr>
          <a:lstStyle/>
          <a:p>
            <a:pPr indent="0" lvl="0" marL="0" marR="0" rtl="0" algn="l">
              <a:spcBef>
                <a:spcPts val="0"/>
              </a:spcBef>
              <a:spcAft>
                <a:spcPts val="0"/>
              </a:spcAft>
              <a:buNone/>
            </a:pPr>
            <a:r>
              <a:rPr lang="en" sz="1100">
                <a:solidFill>
                  <a:srgbClr val="76A5AF"/>
                </a:solidFill>
                <a:latin typeface="Poppins"/>
                <a:ea typeface="Poppins"/>
                <a:cs typeface="Poppins"/>
                <a:sym typeface="Poppins"/>
              </a:rPr>
              <a:t>Coefficients (</a:t>
            </a:r>
            <a:r>
              <a:rPr b="1" lang="en" sz="1100">
                <a:solidFill>
                  <a:srgbClr val="BE8E4E"/>
                </a:solidFill>
                <a:latin typeface="Poppins"/>
                <a:ea typeface="Poppins"/>
                <a:cs typeface="Poppins"/>
                <a:sym typeface="Poppins"/>
              </a:rPr>
              <a:t>with 95% confidence bounds</a:t>
            </a:r>
            <a:r>
              <a:rPr lang="en" sz="1100">
                <a:solidFill>
                  <a:srgbClr val="76A5AF"/>
                </a:solidFill>
                <a:latin typeface="Poppins"/>
                <a:ea typeface="Poppins"/>
                <a:cs typeface="Poppins"/>
                <a:sym typeface="Poppins"/>
              </a:rPr>
              <a:t>):</a:t>
            </a:r>
            <a:endParaRPr sz="1100"/>
          </a:p>
          <a:p>
            <a:pPr indent="-215900" lvl="0" marL="215900" marR="0" rtl="0" algn="l">
              <a:spcBef>
                <a:spcPts val="0"/>
              </a:spcBef>
              <a:spcAft>
                <a:spcPts val="0"/>
              </a:spcAft>
              <a:buClr>
                <a:schemeClr val="lt1"/>
              </a:buClr>
              <a:buSzPts val="800"/>
              <a:buFont typeface="Noto Sans Symbols"/>
              <a:buChar char="●"/>
            </a:pPr>
            <a:r>
              <a:rPr lang="en" sz="1100">
                <a:solidFill>
                  <a:srgbClr val="76A5AF"/>
                </a:solidFill>
                <a:latin typeface="Poppins"/>
                <a:ea typeface="Poppins"/>
                <a:cs typeface="Poppins"/>
                <a:sym typeface="Poppins"/>
              </a:rPr>
              <a:t>a0 =       30.69  (30.61, 30.77)</a:t>
            </a:r>
            <a:endParaRPr sz="1100"/>
          </a:p>
          <a:p>
            <a:pPr indent="-215900" lvl="0" marL="215900" marR="0" rtl="0" algn="l">
              <a:spcBef>
                <a:spcPts val="0"/>
              </a:spcBef>
              <a:spcAft>
                <a:spcPts val="0"/>
              </a:spcAft>
              <a:buClr>
                <a:schemeClr val="lt1"/>
              </a:buClr>
              <a:buSzPts val="800"/>
              <a:buFont typeface="Noto Sans Symbols"/>
              <a:buChar char="●"/>
            </a:pPr>
            <a:r>
              <a:rPr lang="en" sz="1100">
                <a:solidFill>
                  <a:srgbClr val="76A5AF"/>
                </a:solidFill>
                <a:latin typeface="Poppins"/>
                <a:ea typeface="Poppins"/>
                <a:cs typeface="Poppins"/>
                <a:sym typeface="Poppins"/>
              </a:rPr>
              <a:t>a1 =    -0.04447  (-0.1613, 0.07237)</a:t>
            </a:r>
            <a:endParaRPr sz="1100"/>
          </a:p>
          <a:p>
            <a:pPr indent="-215900" lvl="0" marL="215900" marR="0" rtl="0" algn="l">
              <a:spcBef>
                <a:spcPts val="0"/>
              </a:spcBef>
              <a:spcAft>
                <a:spcPts val="0"/>
              </a:spcAft>
              <a:buClr>
                <a:schemeClr val="lt1"/>
              </a:buClr>
              <a:buSzPts val="800"/>
              <a:buFont typeface="Noto Sans Symbols"/>
              <a:buChar char="●"/>
            </a:pPr>
            <a:r>
              <a:rPr lang="en" sz="1100">
                <a:solidFill>
                  <a:srgbClr val="76A5AF"/>
                </a:solidFill>
                <a:latin typeface="Poppins"/>
                <a:ea typeface="Poppins"/>
                <a:cs typeface="Poppins"/>
                <a:sym typeface="Poppins"/>
              </a:rPr>
              <a:t>b1 =         1.1  (0.9875, 1.213)</a:t>
            </a:r>
            <a:endParaRPr sz="1100"/>
          </a:p>
          <a:p>
            <a:pPr indent="-215900" lvl="0" marL="215900" marR="0" rtl="0" algn="l">
              <a:spcBef>
                <a:spcPts val="0"/>
              </a:spcBef>
              <a:spcAft>
                <a:spcPts val="0"/>
              </a:spcAft>
              <a:buClr>
                <a:schemeClr val="lt1"/>
              </a:buClr>
              <a:buSzPts val="800"/>
              <a:buFont typeface="Noto Sans Symbols"/>
              <a:buChar char="●"/>
            </a:pPr>
            <a:r>
              <a:rPr lang="en" sz="1100">
                <a:solidFill>
                  <a:srgbClr val="76A5AF"/>
                </a:solidFill>
                <a:latin typeface="Poppins"/>
                <a:ea typeface="Poppins"/>
                <a:cs typeface="Poppins"/>
                <a:sym typeface="Poppins"/>
              </a:rPr>
              <a:t>a2 =       11.88  (11.76, 11.99)</a:t>
            </a:r>
            <a:endParaRPr sz="1100"/>
          </a:p>
          <a:p>
            <a:pPr indent="-215900" lvl="0" marL="215900" marR="0" rtl="0" algn="l">
              <a:spcBef>
                <a:spcPts val="0"/>
              </a:spcBef>
              <a:spcAft>
                <a:spcPts val="0"/>
              </a:spcAft>
              <a:buClr>
                <a:schemeClr val="lt1"/>
              </a:buClr>
              <a:buSzPts val="800"/>
              <a:buFont typeface="Noto Sans Symbols"/>
              <a:buChar char="●"/>
            </a:pPr>
            <a:r>
              <a:rPr lang="en" sz="1100">
                <a:solidFill>
                  <a:srgbClr val="76A5AF"/>
                </a:solidFill>
                <a:latin typeface="Poppins"/>
                <a:ea typeface="Poppins"/>
                <a:cs typeface="Poppins"/>
                <a:sym typeface="Poppins"/>
              </a:rPr>
              <a:t>b2 =       7.343  (7.23, 7.456)</a:t>
            </a:r>
            <a:endParaRPr sz="1100"/>
          </a:p>
          <a:p>
            <a:pPr indent="-215900" lvl="0" marL="215900" marR="0" rtl="0" algn="l">
              <a:spcBef>
                <a:spcPts val="0"/>
              </a:spcBef>
              <a:spcAft>
                <a:spcPts val="0"/>
              </a:spcAft>
              <a:buClr>
                <a:schemeClr val="lt1"/>
              </a:buClr>
              <a:buSzPts val="800"/>
              <a:buFont typeface="Noto Sans Symbols"/>
              <a:buChar char="●"/>
            </a:pPr>
            <a:r>
              <a:rPr lang="en" sz="1100">
                <a:solidFill>
                  <a:srgbClr val="76A5AF"/>
                </a:solidFill>
                <a:latin typeface="Poppins"/>
                <a:ea typeface="Poppins"/>
                <a:cs typeface="Poppins"/>
                <a:sym typeface="Poppins"/>
              </a:rPr>
              <a:t>w =       7.033  (7.029, 7.037)</a:t>
            </a:r>
            <a:endParaRPr sz="1100">
              <a:solidFill>
                <a:schemeClr val="lt1"/>
              </a:solidFill>
              <a:latin typeface="Poppins"/>
              <a:ea typeface="Poppins"/>
              <a:cs typeface="Poppins"/>
              <a:sym typeface="Poppins"/>
            </a:endParaRPr>
          </a:p>
        </p:txBody>
      </p:sp>
      <p:pic>
        <p:nvPicPr>
          <p:cNvPr id="226" name="Google Shape;226;p34"/>
          <p:cNvPicPr preferRelativeResize="0"/>
          <p:nvPr/>
        </p:nvPicPr>
        <p:blipFill rotWithShape="1">
          <a:blip r:embed="rId3">
            <a:alphaModFix/>
          </a:blip>
          <a:srcRect b="2728" l="9250" r="8518" t="6286"/>
          <a:stretch/>
        </p:blipFill>
        <p:spPr>
          <a:xfrm>
            <a:off x="297703" y="950729"/>
            <a:ext cx="4274299" cy="2792818"/>
          </a:xfrm>
          <a:prstGeom prst="rect">
            <a:avLst/>
          </a:prstGeom>
          <a:noFill/>
          <a:ln>
            <a:noFill/>
          </a:ln>
        </p:spPr>
      </p:pic>
      <p:sp>
        <p:nvSpPr>
          <p:cNvPr id="227" name="Google Shape;227;p34"/>
          <p:cNvSpPr txBox="1"/>
          <p:nvPr/>
        </p:nvSpPr>
        <p:spPr>
          <a:xfrm>
            <a:off x="347050" y="3933250"/>
            <a:ext cx="4224900" cy="800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000">
                <a:solidFill>
                  <a:srgbClr val="BE8E4E"/>
                </a:solidFill>
                <a:latin typeface="Poppins"/>
                <a:ea typeface="Poppins"/>
                <a:cs typeface="Poppins"/>
                <a:sym typeface="Poppins"/>
              </a:rPr>
              <a:t>Function:</a:t>
            </a:r>
            <a:endParaRPr b="1" sz="1000">
              <a:solidFill>
                <a:srgbClr val="BE8E4E"/>
              </a:solidFill>
              <a:latin typeface="Poppins"/>
              <a:ea typeface="Poppins"/>
              <a:cs typeface="Poppins"/>
              <a:sym typeface="Poppins"/>
            </a:endParaRPr>
          </a:p>
          <a:p>
            <a:pPr indent="0" lvl="0" marL="0" rtl="0" algn="l">
              <a:spcBef>
                <a:spcPts val="0"/>
              </a:spcBef>
              <a:spcAft>
                <a:spcPts val="0"/>
              </a:spcAft>
              <a:buNone/>
            </a:pPr>
            <a:r>
              <a:rPr b="1" lang="en" sz="1000">
                <a:solidFill>
                  <a:srgbClr val="BE8E4E"/>
                </a:solidFill>
                <a:latin typeface="Poppins"/>
                <a:ea typeface="Poppins"/>
                <a:cs typeface="Poppins"/>
                <a:sym typeface="Poppins"/>
              </a:rPr>
              <a:t>f(x) =  a0 + a1*cos(x*w) + b1*sin(x*w) + a2*cos(2*x*w) + b2*sin(2*x*w)</a:t>
            </a:r>
            <a:endParaRPr b="1" sz="1000">
              <a:solidFill>
                <a:srgbClr val="BE8E4E"/>
              </a:solidFill>
              <a:latin typeface="Poppins"/>
              <a:ea typeface="Poppins"/>
              <a:cs typeface="Poppins"/>
              <a:sym typeface="Poppins"/>
            </a:endParaRPr>
          </a:p>
          <a:p>
            <a:pPr indent="0" lvl="0" marL="0" rtl="0" algn="l">
              <a:spcBef>
                <a:spcPts val="0"/>
              </a:spcBef>
              <a:spcAft>
                <a:spcPts val="0"/>
              </a:spcAft>
              <a:buNone/>
            </a:pPr>
            <a:r>
              <a:rPr b="1" lang="en" sz="1000">
                <a:solidFill>
                  <a:srgbClr val="BE8E4E"/>
                </a:solidFill>
                <a:latin typeface="Poppins"/>
                <a:ea typeface="Poppins"/>
                <a:cs typeface="Poppins"/>
                <a:sym typeface="Poppins"/>
              </a:rPr>
              <a:t>where x is normalized by mean 1309 and std 753.5</a:t>
            </a:r>
            <a:endParaRPr b="1" sz="800">
              <a:solidFill>
                <a:schemeClr val="lt1"/>
              </a:solidFill>
              <a:latin typeface="Poppins"/>
              <a:ea typeface="Poppins"/>
              <a:cs typeface="Poppins"/>
              <a:sym typeface="Poppins"/>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p35"/>
          <p:cNvSpPr txBox="1"/>
          <p:nvPr/>
        </p:nvSpPr>
        <p:spPr>
          <a:xfrm>
            <a:off x="5498877" y="936031"/>
            <a:ext cx="2992500" cy="438600"/>
          </a:xfrm>
          <a:prstGeom prst="rect">
            <a:avLst/>
          </a:prstGeom>
          <a:noFill/>
          <a:ln>
            <a:noFill/>
          </a:ln>
        </p:spPr>
        <p:txBody>
          <a:bodyPr anchorCtr="0" anchor="t" bIns="34275" lIns="68575" spcFirstLastPara="1" rIns="68575" wrap="square" tIns="34275">
            <a:spAutoFit/>
          </a:bodyPr>
          <a:lstStyle/>
          <a:p>
            <a:pPr indent="0" lvl="0" marL="152400" marR="0" rtl="0" algn="l">
              <a:spcBef>
                <a:spcPts val="0"/>
              </a:spcBef>
              <a:spcAft>
                <a:spcPts val="0"/>
              </a:spcAft>
              <a:buNone/>
            </a:pPr>
            <a:r>
              <a:rPr lang="en" sz="1100">
                <a:solidFill>
                  <a:srgbClr val="76A5AF"/>
                </a:solidFill>
                <a:latin typeface="Poppins"/>
                <a:ea typeface="Poppins"/>
                <a:cs typeface="Poppins"/>
                <a:sym typeface="Poppins"/>
              </a:rPr>
              <a:t>Data includes electricity </a:t>
            </a:r>
            <a:r>
              <a:rPr lang="en" sz="1100">
                <a:solidFill>
                  <a:srgbClr val="76A5AF"/>
                </a:solidFill>
                <a:latin typeface="Poppins"/>
                <a:ea typeface="Poppins"/>
                <a:cs typeface="Poppins"/>
                <a:sym typeface="Poppins"/>
              </a:rPr>
              <a:t>price</a:t>
            </a:r>
            <a:r>
              <a:rPr lang="en" sz="1100">
                <a:solidFill>
                  <a:srgbClr val="76A5AF"/>
                </a:solidFill>
                <a:latin typeface="Poppins"/>
                <a:ea typeface="Poppins"/>
                <a:cs typeface="Poppins"/>
                <a:sym typeface="Poppins"/>
              </a:rPr>
              <a:t> in </a:t>
            </a:r>
            <a:r>
              <a:rPr lang="en" sz="1100">
                <a:solidFill>
                  <a:srgbClr val="76A5AF"/>
                </a:solidFill>
                <a:latin typeface="Poppins"/>
                <a:ea typeface="Poppins"/>
                <a:cs typeface="Poppins"/>
                <a:sym typeface="Poppins"/>
              </a:rPr>
              <a:t>Finland</a:t>
            </a:r>
            <a:r>
              <a:rPr lang="en" sz="1100">
                <a:solidFill>
                  <a:srgbClr val="76A5AF"/>
                </a:solidFill>
                <a:latin typeface="Poppins"/>
                <a:ea typeface="Poppins"/>
                <a:cs typeface="Poppins"/>
                <a:sym typeface="Poppins"/>
              </a:rPr>
              <a:t> from</a:t>
            </a:r>
            <a:r>
              <a:rPr lang="en" sz="1100">
                <a:solidFill>
                  <a:schemeClr val="lt1"/>
                </a:solidFill>
                <a:latin typeface="Poppins"/>
                <a:ea typeface="Poppins"/>
                <a:cs typeface="Poppins"/>
                <a:sym typeface="Poppins"/>
              </a:rPr>
              <a:t> </a:t>
            </a:r>
            <a:r>
              <a:rPr b="1" lang="en" sz="1300">
                <a:solidFill>
                  <a:srgbClr val="BE8E4E"/>
                </a:solidFill>
                <a:latin typeface="Poppins"/>
                <a:ea typeface="Poppins"/>
                <a:cs typeface="Poppins"/>
                <a:sym typeface="Poppins"/>
              </a:rPr>
              <a:t>2020-2022</a:t>
            </a:r>
            <a:endParaRPr b="1" sz="1300">
              <a:solidFill>
                <a:srgbClr val="BE8E4E"/>
              </a:solidFill>
              <a:latin typeface="Poppins"/>
              <a:ea typeface="Poppins"/>
              <a:cs typeface="Poppins"/>
              <a:sym typeface="Poppins"/>
            </a:endParaRPr>
          </a:p>
        </p:txBody>
      </p:sp>
      <p:sp>
        <p:nvSpPr>
          <p:cNvPr id="233" name="Google Shape;233;p35"/>
          <p:cNvSpPr/>
          <p:nvPr/>
        </p:nvSpPr>
        <p:spPr>
          <a:xfrm>
            <a:off x="5247857" y="565745"/>
            <a:ext cx="3494400" cy="300000"/>
          </a:xfrm>
          <a:prstGeom prst="rect">
            <a:avLst/>
          </a:prstGeom>
          <a:noFill/>
          <a:ln>
            <a:noFill/>
          </a:ln>
        </p:spPr>
        <p:txBody>
          <a:bodyPr anchorCtr="0" anchor="t" bIns="34275" lIns="68575" spcFirstLastPara="1" rIns="68575" wrap="square" tIns="34275">
            <a:noAutofit/>
          </a:bodyPr>
          <a:lstStyle/>
          <a:p>
            <a:pPr indent="0" lvl="0" marL="88900" marR="0" rtl="0" algn="l">
              <a:spcBef>
                <a:spcPts val="0"/>
              </a:spcBef>
              <a:spcAft>
                <a:spcPts val="0"/>
              </a:spcAft>
              <a:buNone/>
            </a:pPr>
            <a:r>
              <a:rPr b="1" i="1" lang="en" sz="2200">
                <a:solidFill>
                  <a:srgbClr val="6AA84F"/>
                </a:solidFill>
                <a:latin typeface="Bebas Neue"/>
                <a:ea typeface="Bebas Neue"/>
                <a:cs typeface="Bebas Neue"/>
                <a:sym typeface="Bebas Neue"/>
              </a:rPr>
              <a:t>1.    Data </a:t>
            </a:r>
            <a:r>
              <a:rPr b="1" i="1" lang="en" sz="2200">
                <a:solidFill>
                  <a:srgbClr val="76A5AF"/>
                </a:solidFill>
                <a:latin typeface="Bebas Neue"/>
                <a:ea typeface="Bebas Neue"/>
                <a:cs typeface="Bebas Neue"/>
                <a:sym typeface="Bebas Neue"/>
              </a:rPr>
              <a:t>Content</a:t>
            </a:r>
            <a:endParaRPr b="1" i="1" sz="2200">
              <a:solidFill>
                <a:srgbClr val="76A5AF"/>
              </a:solidFill>
              <a:latin typeface="Bebas Neue"/>
              <a:ea typeface="Bebas Neue"/>
              <a:cs typeface="Bebas Neue"/>
              <a:sym typeface="Bebas Neue"/>
            </a:endParaRPr>
          </a:p>
        </p:txBody>
      </p:sp>
      <p:sp>
        <p:nvSpPr>
          <p:cNvPr id="234" name="Google Shape;234;p35"/>
          <p:cNvSpPr txBox="1"/>
          <p:nvPr/>
        </p:nvSpPr>
        <p:spPr>
          <a:xfrm>
            <a:off x="5498877" y="1994295"/>
            <a:ext cx="3376500" cy="746400"/>
          </a:xfrm>
          <a:prstGeom prst="rect">
            <a:avLst/>
          </a:prstGeom>
          <a:noFill/>
          <a:ln>
            <a:noFill/>
          </a:ln>
        </p:spPr>
        <p:txBody>
          <a:bodyPr anchorCtr="0" anchor="t" bIns="34275" lIns="68575" spcFirstLastPara="1" rIns="68575" wrap="square" tIns="34275">
            <a:spAutoFit/>
          </a:bodyPr>
          <a:lstStyle/>
          <a:p>
            <a:pPr indent="-203200" lvl="0" marL="368300" marR="0" rtl="0" algn="l">
              <a:spcBef>
                <a:spcPts val="0"/>
              </a:spcBef>
              <a:spcAft>
                <a:spcPts val="0"/>
              </a:spcAft>
              <a:buClr>
                <a:schemeClr val="lt1"/>
              </a:buClr>
              <a:buSzPts val="800"/>
              <a:buFont typeface="Noto Sans Symbols"/>
              <a:buChar char="●"/>
            </a:pPr>
            <a:r>
              <a:rPr lang="en" sz="1100">
                <a:solidFill>
                  <a:srgbClr val="76A5AF"/>
                </a:solidFill>
                <a:latin typeface="Poppins"/>
                <a:ea typeface="Poppins"/>
                <a:cs typeface="Poppins"/>
                <a:sym typeface="Poppins"/>
              </a:rPr>
              <a:t>  SSE: 3.052</a:t>
            </a:r>
            <a:endParaRPr sz="1100">
              <a:solidFill>
                <a:srgbClr val="76A5AF"/>
              </a:solidFill>
              <a:latin typeface="Poppins"/>
              <a:ea typeface="Poppins"/>
              <a:cs typeface="Poppins"/>
              <a:sym typeface="Poppins"/>
            </a:endParaRPr>
          </a:p>
          <a:p>
            <a:pPr indent="-203200" lvl="0" marL="368300" marR="0" rtl="0" algn="l">
              <a:spcBef>
                <a:spcPts val="0"/>
              </a:spcBef>
              <a:spcAft>
                <a:spcPts val="0"/>
              </a:spcAft>
              <a:buClr>
                <a:schemeClr val="lt1"/>
              </a:buClr>
              <a:buSzPts val="800"/>
              <a:buFont typeface="Noto Sans Symbols"/>
              <a:buChar char="●"/>
            </a:pPr>
            <a:r>
              <a:rPr lang="en" sz="1100">
                <a:solidFill>
                  <a:srgbClr val="76A5AF"/>
                </a:solidFill>
                <a:latin typeface="Poppins"/>
                <a:ea typeface="Poppins"/>
                <a:cs typeface="Poppins"/>
                <a:sym typeface="Poppins"/>
              </a:rPr>
              <a:t>  R-square: 0.9843</a:t>
            </a:r>
            <a:endParaRPr sz="1100">
              <a:solidFill>
                <a:srgbClr val="76A5AF"/>
              </a:solidFill>
              <a:latin typeface="Poppins"/>
              <a:ea typeface="Poppins"/>
              <a:cs typeface="Poppins"/>
              <a:sym typeface="Poppins"/>
            </a:endParaRPr>
          </a:p>
          <a:p>
            <a:pPr indent="-203200" lvl="0" marL="368300" marR="0" rtl="0" algn="l">
              <a:spcBef>
                <a:spcPts val="0"/>
              </a:spcBef>
              <a:spcAft>
                <a:spcPts val="0"/>
              </a:spcAft>
              <a:buClr>
                <a:schemeClr val="lt1"/>
              </a:buClr>
              <a:buSzPts val="800"/>
              <a:buFont typeface="Noto Sans Symbols"/>
              <a:buChar char="●"/>
            </a:pPr>
            <a:r>
              <a:rPr lang="en" sz="1100">
                <a:solidFill>
                  <a:srgbClr val="76A5AF"/>
                </a:solidFill>
                <a:latin typeface="Poppins"/>
                <a:ea typeface="Poppins"/>
                <a:cs typeface="Poppins"/>
                <a:sym typeface="Poppins"/>
              </a:rPr>
              <a:t>  Adjusted R-square: 0.9883 </a:t>
            </a:r>
            <a:endParaRPr sz="1100">
              <a:solidFill>
                <a:srgbClr val="76A5AF"/>
              </a:solidFill>
              <a:latin typeface="Poppins"/>
              <a:ea typeface="Poppins"/>
              <a:cs typeface="Poppins"/>
              <a:sym typeface="Poppins"/>
            </a:endParaRPr>
          </a:p>
          <a:p>
            <a:pPr indent="-203200" lvl="0" marL="368300" marR="0" rtl="0" algn="l">
              <a:spcBef>
                <a:spcPts val="0"/>
              </a:spcBef>
              <a:spcAft>
                <a:spcPts val="0"/>
              </a:spcAft>
              <a:buClr>
                <a:schemeClr val="lt1"/>
              </a:buClr>
              <a:buSzPts val="800"/>
              <a:buFont typeface="Noto Sans Symbols"/>
              <a:buChar char="●"/>
            </a:pPr>
            <a:r>
              <a:rPr lang="en" sz="1100">
                <a:solidFill>
                  <a:srgbClr val="76A5AF"/>
                </a:solidFill>
                <a:latin typeface="Poppins"/>
                <a:ea typeface="Poppins"/>
                <a:cs typeface="Poppins"/>
                <a:sym typeface="Poppins"/>
              </a:rPr>
              <a:t>  RMSE: 0.1929</a:t>
            </a:r>
            <a:endParaRPr sz="1100">
              <a:solidFill>
                <a:schemeClr val="lt1"/>
              </a:solidFill>
              <a:latin typeface="Poppins"/>
              <a:ea typeface="Poppins"/>
              <a:cs typeface="Poppins"/>
              <a:sym typeface="Poppins"/>
            </a:endParaRPr>
          </a:p>
        </p:txBody>
      </p:sp>
      <p:sp>
        <p:nvSpPr>
          <p:cNvPr id="235" name="Google Shape;235;p35"/>
          <p:cNvSpPr/>
          <p:nvPr/>
        </p:nvSpPr>
        <p:spPr>
          <a:xfrm>
            <a:off x="5247869" y="1576160"/>
            <a:ext cx="3494400" cy="3000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b="1" i="1" lang="en" sz="2200">
                <a:solidFill>
                  <a:srgbClr val="6AA84F"/>
                </a:solidFill>
                <a:latin typeface="Bebas Neue"/>
                <a:ea typeface="Bebas Neue"/>
                <a:cs typeface="Bebas Neue"/>
                <a:sym typeface="Bebas Neue"/>
              </a:rPr>
              <a:t> 2.    </a:t>
            </a:r>
            <a:r>
              <a:rPr b="1" i="1" lang="en" sz="2200">
                <a:solidFill>
                  <a:srgbClr val="76A5AF"/>
                </a:solidFill>
                <a:latin typeface="Bebas Neue"/>
                <a:ea typeface="Bebas Neue"/>
                <a:cs typeface="Bebas Neue"/>
                <a:sym typeface="Bebas Neue"/>
              </a:rPr>
              <a:t>Goodness</a:t>
            </a:r>
            <a:r>
              <a:rPr b="1" i="1" lang="en" sz="2200">
                <a:solidFill>
                  <a:srgbClr val="6AA84F"/>
                </a:solidFill>
                <a:latin typeface="Bebas Neue"/>
                <a:ea typeface="Bebas Neue"/>
                <a:cs typeface="Bebas Neue"/>
                <a:sym typeface="Bebas Neue"/>
              </a:rPr>
              <a:t> of fit:</a:t>
            </a:r>
            <a:endParaRPr b="1" i="1" sz="2200">
              <a:solidFill>
                <a:srgbClr val="6AA84F"/>
              </a:solidFill>
              <a:latin typeface="Bebas Neue"/>
              <a:ea typeface="Bebas Neue"/>
              <a:cs typeface="Bebas Neue"/>
              <a:sym typeface="Bebas Neue"/>
            </a:endParaRPr>
          </a:p>
          <a:p>
            <a:pPr indent="0" lvl="0" marL="0" marR="0" rtl="0" algn="l">
              <a:spcBef>
                <a:spcPts val="0"/>
              </a:spcBef>
              <a:spcAft>
                <a:spcPts val="0"/>
              </a:spcAft>
              <a:buNone/>
            </a:pPr>
            <a:r>
              <a:rPr b="1" i="1" lang="en" sz="2200">
                <a:solidFill>
                  <a:srgbClr val="6AA84F"/>
                </a:solidFill>
                <a:latin typeface="Bebas Neue"/>
                <a:ea typeface="Bebas Neue"/>
                <a:cs typeface="Bebas Neue"/>
                <a:sym typeface="Bebas Neue"/>
              </a:rPr>
              <a:t>  </a:t>
            </a:r>
            <a:endParaRPr b="1" i="1" sz="2200">
              <a:solidFill>
                <a:srgbClr val="6AA84F"/>
              </a:solidFill>
              <a:latin typeface="Bebas Neue"/>
              <a:ea typeface="Bebas Neue"/>
              <a:cs typeface="Bebas Neue"/>
              <a:sym typeface="Bebas Neue"/>
            </a:endParaRPr>
          </a:p>
        </p:txBody>
      </p:sp>
      <p:sp>
        <p:nvSpPr>
          <p:cNvPr id="236" name="Google Shape;236;p35"/>
          <p:cNvSpPr/>
          <p:nvPr/>
        </p:nvSpPr>
        <p:spPr>
          <a:xfrm>
            <a:off x="5247869" y="2803403"/>
            <a:ext cx="3494400" cy="3000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b="1" i="1" lang="en" sz="2200">
                <a:solidFill>
                  <a:srgbClr val="6AA84F"/>
                </a:solidFill>
                <a:latin typeface="Bebas Neue"/>
                <a:ea typeface="Bebas Neue"/>
                <a:cs typeface="Bebas Neue"/>
                <a:sym typeface="Bebas Neue"/>
              </a:rPr>
              <a:t> 3.   General </a:t>
            </a:r>
            <a:r>
              <a:rPr b="1" i="1" lang="en" sz="2200">
                <a:solidFill>
                  <a:srgbClr val="76A5AF"/>
                </a:solidFill>
                <a:latin typeface="Bebas Neue"/>
                <a:ea typeface="Bebas Neue"/>
                <a:cs typeface="Bebas Neue"/>
                <a:sym typeface="Bebas Neue"/>
              </a:rPr>
              <a:t>model</a:t>
            </a:r>
            <a:r>
              <a:rPr b="1" i="1" lang="en" sz="2200">
                <a:solidFill>
                  <a:srgbClr val="6AA84F"/>
                </a:solidFill>
                <a:latin typeface="Bebas Neue"/>
                <a:ea typeface="Bebas Neue"/>
                <a:cs typeface="Bebas Neue"/>
                <a:sym typeface="Bebas Neue"/>
              </a:rPr>
              <a:t> Fourier 2:</a:t>
            </a:r>
            <a:endParaRPr b="1" i="1" sz="2200">
              <a:solidFill>
                <a:srgbClr val="6AA84F"/>
              </a:solidFill>
              <a:latin typeface="Bebas Neue"/>
              <a:ea typeface="Bebas Neue"/>
              <a:cs typeface="Bebas Neue"/>
              <a:sym typeface="Bebas Neue"/>
            </a:endParaRPr>
          </a:p>
          <a:p>
            <a:pPr indent="0" lvl="0" marL="0" marR="0" rtl="0" algn="l">
              <a:spcBef>
                <a:spcPts val="0"/>
              </a:spcBef>
              <a:spcAft>
                <a:spcPts val="0"/>
              </a:spcAft>
              <a:buNone/>
            </a:pPr>
            <a:r>
              <a:t/>
            </a:r>
            <a:endParaRPr b="1" i="1" sz="2200">
              <a:solidFill>
                <a:srgbClr val="6AA84F"/>
              </a:solidFill>
              <a:latin typeface="Bebas Neue"/>
              <a:ea typeface="Bebas Neue"/>
              <a:cs typeface="Bebas Neue"/>
              <a:sym typeface="Bebas Neue"/>
            </a:endParaRPr>
          </a:p>
        </p:txBody>
      </p:sp>
      <p:sp>
        <p:nvSpPr>
          <p:cNvPr id="237" name="Google Shape;237;p35"/>
          <p:cNvSpPr txBox="1"/>
          <p:nvPr/>
        </p:nvSpPr>
        <p:spPr>
          <a:xfrm>
            <a:off x="676515" y="130776"/>
            <a:ext cx="3825900" cy="5463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i="1" lang="en" sz="3100">
                <a:solidFill>
                  <a:srgbClr val="6AA84F"/>
                </a:solidFill>
                <a:latin typeface="Bebas Neue"/>
                <a:ea typeface="Bebas Neue"/>
                <a:cs typeface="Bebas Neue"/>
                <a:sym typeface="Bebas Neue"/>
              </a:rPr>
              <a:t>Fourier fit </a:t>
            </a:r>
            <a:r>
              <a:rPr b="1" i="1" lang="en" sz="3100">
                <a:solidFill>
                  <a:srgbClr val="76A5AF"/>
                </a:solidFill>
                <a:latin typeface="Bebas Neue"/>
                <a:ea typeface="Bebas Neue"/>
                <a:cs typeface="Bebas Neue"/>
                <a:sym typeface="Bebas Neue"/>
              </a:rPr>
              <a:t>models</a:t>
            </a:r>
            <a:endParaRPr b="1" i="1" sz="3100">
              <a:solidFill>
                <a:srgbClr val="76A5AF"/>
              </a:solidFill>
              <a:latin typeface="Bebas Neue"/>
              <a:ea typeface="Bebas Neue"/>
              <a:cs typeface="Bebas Neue"/>
              <a:sym typeface="Bebas Neue"/>
            </a:endParaRPr>
          </a:p>
        </p:txBody>
      </p:sp>
      <p:sp>
        <p:nvSpPr>
          <p:cNvPr id="238" name="Google Shape;238;p35"/>
          <p:cNvSpPr txBox="1"/>
          <p:nvPr/>
        </p:nvSpPr>
        <p:spPr>
          <a:xfrm>
            <a:off x="5595633" y="3228578"/>
            <a:ext cx="2994000" cy="2047200"/>
          </a:xfrm>
          <a:prstGeom prst="rect">
            <a:avLst/>
          </a:prstGeom>
          <a:noFill/>
          <a:ln>
            <a:noFill/>
          </a:ln>
        </p:spPr>
        <p:txBody>
          <a:bodyPr anchorCtr="0" anchor="t" bIns="91425" lIns="91425" spcFirstLastPara="1" rIns="91425" wrap="square" tIns="91425">
            <a:spAutoFit/>
          </a:bodyPr>
          <a:lstStyle/>
          <a:p>
            <a:pPr indent="0" lvl="0" marL="0" marR="0" rtl="0" algn="l">
              <a:spcBef>
                <a:spcPts val="0"/>
              </a:spcBef>
              <a:spcAft>
                <a:spcPts val="0"/>
              </a:spcAft>
              <a:buNone/>
            </a:pPr>
            <a:r>
              <a:rPr lang="en" sz="1100">
                <a:solidFill>
                  <a:srgbClr val="76A5AF"/>
                </a:solidFill>
                <a:latin typeface="Poppins"/>
                <a:ea typeface="Poppins"/>
                <a:cs typeface="Poppins"/>
                <a:sym typeface="Poppins"/>
              </a:rPr>
              <a:t>Coefficients (</a:t>
            </a:r>
            <a:r>
              <a:rPr b="1" lang="en" sz="1100">
                <a:solidFill>
                  <a:srgbClr val="BE8E4E"/>
                </a:solidFill>
                <a:latin typeface="Poppins"/>
                <a:ea typeface="Poppins"/>
                <a:cs typeface="Poppins"/>
                <a:sym typeface="Poppins"/>
              </a:rPr>
              <a:t>with 95% confidence bounds</a:t>
            </a:r>
            <a:r>
              <a:rPr lang="en" sz="1100">
                <a:solidFill>
                  <a:srgbClr val="76A5AF"/>
                </a:solidFill>
                <a:latin typeface="Poppins"/>
                <a:ea typeface="Poppins"/>
                <a:cs typeface="Poppins"/>
                <a:sym typeface="Poppins"/>
              </a:rPr>
              <a:t>):</a:t>
            </a:r>
            <a:endParaRPr sz="1100">
              <a:solidFill>
                <a:srgbClr val="76A5AF"/>
              </a:solidFill>
              <a:latin typeface="Poppins"/>
              <a:ea typeface="Poppins"/>
              <a:cs typeface="Poppins"/>
              <a:sym typeface="Poppins"/>
            </a:endParaRPr>
          </a:p>
          <a:p>
            <a:pPr indent="-215900" lvl="0" marL="215900" marR="0" rtl="0" algn="l">
              <a:lnSpc>
                <a:spcPct val="100000"/>
              </a:lnSpc>
              <a:spcBef>
                <a:spcPts val="0"/>
              </a:spcBef>
              <a:spcAft>
                <a:spcPts val="0"/>
              </a:spcAft>
              <a:buClr>
                <a:schemeClr val="lt1"/>
              </a:buClr>
              <a:buSzPts val="800"/>
              <a:buFont typeface="Noto Sans Symbols"/>
              <a:buChar char="●"/>
            </a:pPr>
            <a:r>
              <a:rPr lang="en" sz="1100">
                <a:solidFill>
                  <a:srgbClr val="76A5AF"/>
                </a:solidFill>
                <a:latin typeface="Poppins"/>
                <a:ea typeface="Poppins"/>
                <a:cs typeface="Poppins"/>
                <a:sym typeface="Poppins"/>
              </a:rPr>
              <a:t>a0 =       19.81  (19.36, 20.26)</a:t>
            </a:r>
            <a:endParaRPr sz="1100">
              <a:solidFill>
                <a:srgbClr val="76A5AF"/>
              </a:solidFill>
              <a:latin typeface="Poppins"/>
              <a:ea typeface="Poppins"/>
              <a:cs typeface="Poppins"/>
              <a:sym typeface="Poppins"/>
            </a:endParaRPr>
          </a:p>
          <a:p>
            <a:pPr indent="-215900" lvl="0" marL="215900" marR="0" rtl="0" algn="l">
              <a:lnSpc>
                <a:spcPct val="100000"/>
              </a:lnSpc>
              <a:spcBef>
                <a:spcPts val="0"/>
              </a:spcBef>
              <a:spcAft>
                <a:spcPts val="0"/>
              </a:spcAft>
              <a:buClr>
                <a:schemeClr val="lt1"/>
              </a:buClr>
              <a:buSzPts val="800"/>
              <a:buFont typeface="Noto Sans Symbols"/>
              <a:buChar char="●"/>
            </a:pPr>
            <a:r>
              <a:rPr lang="en" sz="1100">
                <a:solidFill>
                  <a:srgbClr val="76A5AF"/>
                </a:solidFill>
                <a:latin typeface="Poppins"/>
                <a:ea typeface="Poppins"/>
                <a:cs typeface="Poppins"/>
                <a:sym typeface="Poppins"/>
              </a:rPr>
              <a:t>a1 =      -1.743  (-2.519, -0.968)</a:t>
            </a:r>
            <a:endParaRPr sz="1100">
              <a:solidFill>
                <a:srgbClr val="76A5AF"/>
              </a:solidFill>
              <a:latin typeface="Poppins"/>
              <a:ea typeface="Poppins"/>
              <a:cs typeface="Poppins"/>
              <a:sym typeface="Poppins"/>
            </a:endParaRPr>
          </a:p>
          <a:p>
            <a:pPr indent="-215900" lvl="0" marL="215900" marR="0" rtl="0" algn="l">
              <a:lnSpc>
                <a:spcPct val="100000"/>
              </a:lnSpc>
              <a:spcBef>
                <a:spcPts val="0"/>
              </a:spcBef>
              <a:spcAft>
                <a:spcPts val="0"/>
              </a:spcAft>
              <a:buClr>
                <a:schemeClr val="lt1"/>
              </a:buClr>
              <a:buSzPts val="800"/>
              <a:buFont typeface="Noto Sans Symbols"/>
              <a:buChar char="●"/>
            </a:pPr>
            <a:r>
              <a:rPr lang="en" sz="1100">
                <a:solidFill>
                  <a:srgbClr val="76A5AF"/>
                </a:solidFill>
                <a:latin typeface="Poppins"/>
                <a:ea typeface="Poppins"/>
                <a:cs typeface="Poppins"/>
                <a:sym typeface="Poppins"/>
              </a:rPr>
              <a:t>b1 =       2.038  (1.859, 2.216)</a:t>
            </a:r>
            <a:endParaRPr sz="1100">
              <a:solidFill>
                <a:srgbClr val="76A5AF"/>
              </a:solidFill>
              <a:latin typeface="Poppins"/>
              <a:ea typeface="Poppins"/>
              <a:cs typeface="Poppins"/>
              <a:sym typeface="Poppins"/>
            </a:endParaRPr>
          </a:p>
          <a:p>
            <a:pPr indent="-215900" lvl="0" marL="215900" marR="0" rtl="0" algn="l">
              <a:lnSpc>
                <a:spcPct val="100000"/>
              </a:lnSpc>
              <a:spcBef>
                <a:spcPts val="0"/>
              </a:spcBef>
              <a:spcAft>
                <a:spcPts val="0"/>
              </a:spcAft>
              <a:buClr>
                <a:schemeClr val="lt1"/>
              </a:buClr>
              <a:buSzPts val="800"/>
              <a:buFont typeface="Noto Sans Symbols"/>
              <a:buChar char="●"/>
            </a:pPr>
            <a:r>
              <a:rPr lang="en" sz="1100">
                <a:solidFill>
                  <a:srgbClr val="76A5AF"/>
                </a:solidFill>
                <a:latin typeface="Poppins"/>
                <a:ea typeface="Poppins"/>
                <a:cs typeface="Poppins"/>
                <a:sym typeface="Poppins"/>
              </a:rPr>
              <a:t>a2 =       1.471  (1.053, 1.889)</a:t>
            </a:r>
            <a:endParaRPr sz="1100">
              <a:solidFill>
                <a:srgbClr val="76A5AF"/>
              </a:solidFill>
              <a:latin typeface="Poppins"/>
              <a:ea typeface="Poppins"/>
              <a:cs typeface="Poppins"/>
              <a:sym typeface="Poppins"/>
            </a:endParaRPr>
          </a:p>
          <a:p>
            <a:pPr indent="-215900" lvl="0" marL="215900" marR="0" rtl="0" algn="l">
              <a:lnSpc>
                <a:spcPct val="100000"/>
              </a:lnSpc>
              <a:spcBef>
                <a:spcPts val="0"/>
              </a:spcBef>
              <a:spcAft>
                <a:spcPts val="0"/>
              </a:spcAft>
              <a:buClr>
                <a:schemeClr val="lt1"/>
              </a:buClr>
              <a:buSzPts val="800"/>
              <a:buFont typeface="Noto Sans Symbols"/>
              <a:buChar char="●"/>
            </a:pPr>
            <a:r>
              <a:rPr lang="en" sz="1100">
                <a:solidFill>
                  <a:srgbClr val="76A5AF"/>
                </a:solidFill>
                <a:latin typeface="Poppins"/>
                <a:ea typeface="Poppins"/>
                <a:cs typeface="Poppins"/>
                <a:sym typeface="Poppins"/>
              </a:rPr>
              <a:t>b2 =     -0.7512  (-0.9088, -0.5935)</a:t>
            </a:r>
            <a:endParaRPr sz="1100">
              <a:solidFill>
                <a:srgbClr val="76A5AF"/>
              </a:solidFill>
              <a:latin typeface="Poppins"/>
              <a:ea typeface="Poppins"/>
              <a:cs typeface="Poppins"/>
              <a:sym typeface="Poppins"/>
            </a:endParaRPr>
          </a:p>
          <a:p>
            <a:pPr indent="-215900" lvl="0" marL="215900" marR="0" rtl="0" algn="l">
              <a:lnSpc>
                <a:spcPct val="100000"/>
              </a:lnSpc>
              <a:spcBef>
                <a:spcPts val="0"/>
              </a:spcBef>
              <a:spcAft>
                <a:spcPts val="0"/>
              </a:spcAft>
              <a:buClr>
                <a:schemeClr val="lt1"/>
              </a:buClr>
              <a:buSzPts val="800"/>
              <a:buFont typeface="Noto Sans Symbols"/>
              <a:buChar char="●"/>
            </a:pPr>
            <a:r>
              <a:rPr lang="en" sz="1100">
                <a:solidFill>
                  <a:srgbClr val="76A5AF"/>
                </a:solidFill>
                <a:latin typeface="Poppins"/>
                <a:ea typeface="Poppins"/>
                <a:cs typeface="Poppins"/>
                <a:sym typeface="Poppins"/>
              </a:rPr>
              <a:t>a3 =     -0.4238  (-0.5533, -0.2943)</a:t>
            </a:r>
            <a:endParaRPr sz="1100">
              <a:solidFill>
                <a:srgbClr val="76A5AF"/>
              </a:solidFill>
              <a:latin typeface="Poppins"/>
              <a:ea typeface="Poppins"/>
              <a:cs typeface="Poppins"/>
              <a:sym typeface="Poppins"/>
            </a:endParaRPr>
          </a:p>
          <a:p>
            <a:pPr indent="-215900" lvl="0" marL="215900" marR="0" rtl="0" algn="l">
              <a:lnSpc>
                <a:spcPct val="100000"/>
              </a:lnSpc>
              <a:spcBef>
                <a:spcPts val="0"/>
              </a:spcBef>
              <a:spcAft>
                <a:spcPts val="0"/>
              </a:spcAft>
              <a:buClr>
                <a:schemeClr val="lt1"/>
              </a:buClr>
              <a:buSzPts val="800"/>
              <a:buFont typeface="Noto Sans Symbols"/>
              <a:buChar char="●"/>
            </a:pPr>
            <a:r>
              <a:rPr lang="en" sz="1100">
                <a:solidFill>
                  <a:srgbClr val="76A5AF"/>
                </a:solidFill>
                <a:latin typeface="Poppins"/>
                <a:ea typeface="Poppins"/>
                <a:cs typeface="Poppins"/>
                <a:sym typeface="Poppins"/>
              </a:rPr>
              <a:t>b3 =      0.6684  (0.5849, 0.7518)</a:t>
            </a:r>
            <a:endParaRPr sz="1100">
              <a:solidFill>
                <a:srgbClr val="76A5AF"/>
              </a:solidFill>
              <a:latin typeface="Poppins"/>
              <a:ea typeface="Poppins"/>
              <a:cs typeface="Poppins"/>
              <a:sym typeface="Poppins"/>
            </a:endParaRPr>
          </a:p>
          <a:p>
            <a:pPr indent="-215900" lvl="0" marL="215900" marR="0" rtl="0" algn="l">
              <a:lnSpc>
                <a:spcPct val="100000"/>
              </a:lnSpc>
              <a:spcBef>
                <a:spcPts val="0"/>
              </a:spcBef>
              <a:spcAft>
                <a:spcPts val="0"/>
              </a:spcAft>
              <a:buClr>
                <a:schemeClr val="lt1"/>
              </a:buClr>
              <a:buSzPts val="800"/>
              <a:buFont typeface="Noto Sans Symbols"/>
              <a:buChar char="●"/>
            </a:pPr>
            <a:r>
              <a:rPr lang="en" sz="1100">
                <a:solidFill>
                  <a:srgbClr val="76A5AF"/>
                </a:solidFill>
                <a:latin typeface="Poppins"/>
                <a:ea typeface="Poppins"/>
                <a:cs typeface="Poppins"/>
                <a:sym typeface="Poppins"/>
              </a:rPr>
              <a:t>w =       1.297  (1.213, 1.382)</a:t>
            </a:r>
            <a:endParaRPr sz="1100">
              <a:solidFill>
                <a:srgbClr val="76A5AF"/>
              </a:solidFill>
              <a:latin typeface="Poppins"/>
              <a:ea typeface="Poppins"/>
              <a:cs typeface="Poppins"/>
              <a:sym typeface="Poppins"/>
            </a:endParaRPr>
          </a:p>
          <a:p>
            <a:pPr indent="0" lvl="0" marL="457200" marR="0" rtl="0" algn="l">
              <a:lnSpc>
                <a:spcPct val="100000"/>
              </a:lnSpc>
              <a:spcBef>
                <a:spcPts val="0"/>
              </a:spcBef>
              <a:spcAft>
                <a:spcPts val="0"/>
              </a:spcAft>
              <a:buNone/>
            </a:pPr>
            <a:r>
              <a:t/>
            </a:r>
            <a:endParaRPr sz="1100">
              <a:solidFill>
                <a:srgbClr val="76A5AF"/>
              </a:solidFill>
              <a:latin typeface="Poppins"/>
              <a:ea typeface="Poppins"/>
              <a:cs typeface="Poppins"/>
              <a:sym typeface="Poppins"/>
            </a:endParaRPr>
          </a:p>
        </p:txBody>
      </p:sp>
      <p:pic>
        <p:nvPicPr>
          <p:cNvPr id="239" name="Google Shape;239;p35"/>
          <p:cNvPicPr preferRelativeResize="0"/>
          <p:nvPr/>
        </p:nvPicPr>
        <p:blipFill>
          <a:blip r:embed="rId3">
            <a:alphaModFix/>
          </a:blip>
          <a:stretch>
            <a:fillRect/>
          </a:stretch>
        </p:blipFill>
        <p:spPr>
          <a:xfrm>
            <a:off x="347047" y="798160"/>
            <a:ext cx="4367576" cy="3262425"/>
          </a:xfrm>
          <a:prstGeom prst="rect">
            <a:avLst/>
          </a:prstGeom>
          <a:noFill/>
          <a:ln>
            <a:noFill/>
          </a:ln>
        </p:spPr>
      </p:pic>
      <p:sp>
        <p:nvSpPr>
          <p:cNvPr id="240" name="Google Shape;240;p35"/>
          <p:cNvSpPr txBox="1"/>
          <p:nvPr/>
        </p:nvSpPr>
        <p:spPr>
          <a:xfrm>
            <a:off x="347050" y="4181650"/>
            <a:ext cx="5205900" cy="10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000">
                <a:solidFill>
                  <a:srgbClr val="BE8E4E"/>
                </a:solidFill>
                <a:latin typeface="Poppins"/>
                <a:ea typeface="Poppins"/>
                <a:cs typeface="Poppins"/>
                <a:sym typeface="Poppins"/>
              </a:rPr>
              <a:t>Function:</a:t>
            </a:r>
            <a:endParaRPr b="1" sz="1000">
              <a:solidFill>
                <a:srgbClr val="BE8E4E"/>
              </a:solidFill>
              <a:latin typeface="Poppins"/>
              <a:ea typeface="Poppins"/>
              <a:cs typeface="Poppins"/>
              <a:sym typeface="Poppins"/>
            </a:endParaRPr>
          </a:p>
          <a:p>
            <a:pPr indent="0" lvl="0" marL="0" rtl="0" algn="l">
              <a:lnSpc>
                <a:spcPct val="115000"/>
              </a:lnSpc>
              <a:spcBef>
                <a:spcPts val="0"/>
              </a:spcBef>
              <a:spcAft>
                <a:spcPts val="0"/>
              </a:spcAft>
              <a:buClr>
                <a:schemeClr val="dk1"/>
              </a:buClr>
              <a:buSzPts val="1100"/>
              <a:buFont typeface="Arial"/>
              <a:buNone/>
            </a:pPr>
            <a:r>
              <a:rPr b="1" lang="en" sz="1000">
                <a:solidFill>
                  <a:srgbClr val="BE8E4E"/>
                </a:solidFill>
                <a:latin typeface="Poppins"/>
                <a:ea typeface="Poppins"/>
                <a:cs typeface="Poppins"/>
                <a:sym typeface="Poppins"/>
              </a:rPr>
              <a:t>    f(x) =  a0 + a1*cos(x*w) + b1*sin(x*w) + </a:t>
            </a:r>
            <a:endParaRPr b="1" sz="1000">
              <a:solidFill>
                <a:srgbClr val="BE8E4E"/>
              </a:solidFill>
              <a:latin typeface="Poppins"/>
              <a:ea typeface="Poppins"/>
              <a:cs typeface="Poppins"/>
              <a:sym typeface="Poppins"/>
            </a:endParaRPr>
          </a:p>
          <a:p>
            <a:pPr indent="0" lvl="0" marL="0" rtl="0" algn="l">
              <a:lnSpc>
                <a:spcPct val="115000"/>
              </a:lnSpc>
              <a:spcBef>
                <a:spcPts val="0"/>
              </a:spcBef>
              <a:spcAft>
                <a:spcPts val="0"/>
              </a:spcAft>
              <a:buClr>
                <a:schemeClr val="dk1"/>
              </a:buClr>
              <a:buSzPts val="1100"/>
              <a:buFont typeface="Arial"/>
              <a:buNone/>
            </a:pPr>
            <a:r>
              <a:rPr b="1" lang="en" sz="1000">
                <a:solidFill>
                  <a:srgbClr val="BE8E4E"/>
                </a:solidFill>
                <a:latin typeface="Poppins"/>
                <a:ea typeface="Poppins"/>
                <a:cs typeface="Poppins"/>
                <a:sym typeface="Poppins"/>
              </a:rPr>
              <a:t>               a2*cos(2*x*w) + b2*sin(2*x*w) + a3*cos(3*x*w) + b3*sin(3*x*w)</a:t>
            </a:r>
            <a:endParaRPr b="1" sz="1000">
              <a:solidFill>
                <a:srgbClr val="BE8E4E"/>
              </a:solidFill>
              <a:latin typeface="Poppins"/>
              <a:ea typeface="Poppins"/>
              <a:cs typeface="Poppins"/>
              <a:sym typeface="Poppins"/>
            </a:endParaRPr>
          </a:p>
          <a:p>
            <a:pPr indent="0" lvl="0" marL="0" rtl="0" algn="l">
              <a:lnSpc>
                <a:spcPct val="115000"/>
              </a:lnSpc>
              <a:spcBef>
                <a:spcPts val="0"/>
              </a:spcBef>
              <a:spcAft>
                <a:spcPts val="0"/>
              </a:spcAft>
              <a:buClr>
                <a:schemeClr val="dk1"/>
              </a:buClr>
              <a:buSzPts val="1100"/>
              <a:buFont typeface="Arial"/>
              <a:buNone/>
            </a:pPr>
            <a:r>
              <a:rPr b="1" lang="en" sz="1000">
                <a:solidFill>
                  <a:srgbClr val="BE8E4E"/>
                </a:solidFill>
                <a:latin typeface="Poppins"/>
                <a:ea typeface="Poppins"/>
                <a:cs typeface="Poppins"/>
                <a:sym typeface="Poppins"/>
              </a:rPr>
              <a:t>       where x is normalized by mean 45.5 and std 26.12</a:t>
            </a:r>
            <a:endParaRPr b="1" sz="800">
              <a:solidFill>
                <a:srgbClr val="FFD966"/>
              </a:solidFill>
              <a:latin typeface="Poppins"/>
              <a:ea typeface="Poppins"/>
              <a:cs typeface="Poppins"/>
              <a:sym typeface="Poppins"/>
            </a:endParaRPr>
          </a:p>
          <a:p>
            <a:pPr indent="0" lvl="0" marL="0" rtl="0" algn="l">
              <a:spcBef>
                <a:spcPts val="0"/>
              </a:spcBef>
              <a:spcAft>
                <a:spcPts val="0"/>
              </a:spcAft>
              <a:buNone/>
            </a:pPr>
            <a:r>
              <a:t/>
            </a:r>
            <a:endParaRPr b="1" sz="1100">
              <a:solidFill>
                <a:srgbClr val="FFD966"/>
              </a:solidFill>
              <a:latin typeface="Poppins"/>
              <a:ea typeface="Poppins"/>
              <a:cs typeface="Poppins"/>
              <a:sym typeface="Poppins"/>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id="245" name="Google Shape;245;p36"/>
          <p:cNvSpPr/>
          <p:nvPr/>
        </p:nvSpPr>
        <p:spPr>
          <a:xfrm>
            <a:off x="1355845" y="2097737"/>
            <a:ext cx="2978100" cy="2769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3100"/>
              <a:buFont typeface="Arial"/>
              <a:buNone/>
            </a:pPr>
            <a:r>
              <a:rPr b="1" i="1" lang="en" sz="5500">
                <a:solidFill>
                  <a:srgbClr val="6AA84F"/>
                </a:solidFill>
                <a:latin typeface="Bebas Neue"/>
                <a:ea typeface="Bebas Neue"/>
                <a:cs typeface="Bebas Neue"/>
                <a:sym typeface="Bebas Neue"/>
              </a:rPr>
              <a:t>Application</a:t>
            </a:r>
            <a:endParaRPr b="1" i="1" sz="5500" u="none" cap="none" strike="noStrike">
              <a:solidFill>
                <a:srgbClr val="6AA84F"/>
              </a:solidFill>
              <a:latin typeface="Bebas Neue"/>
              <a:ea typeface="Bebas Neue"/>
              <a:cs typeface="Bebas Neue"/>
              <a:sym typeface="Bebas Neue"/>
            </a:endParaRPr>
          </a:p>
        </p:txBody>
      </p:sp>
      <p:pic>
        <p:nvPicPr>
          <p:cNvPr id="246" name="Google Shape;246;p36"/>
          <p:cNvPicPr preferRelativeResize="0"/>
          <p:nvPr/>
        </p:nvPicPr>
        <p:blipFill>
          <a:blip r:embed="rId3">
            <a:alphaModFix/>
          </a:blip>
          <a:stretch>
            <a:fillRect/>
          </a:stretch>
        </p:blipFill>
        <p:spPr>
          <a:xfrm>
            <a:off x="5439375" y="684625"/>
            <a:ext cx="1842425" cy="381180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37"/>
          <p:cNvSpPr/>
          <p:nvPr/>
        </p:nvSpPr>
        <p:spPr>
          <a:xfrm>
            <a:off x="1232689" y="1512707"/>
            <a:ext cx="3773100" cy="2707800"/>
          </a:xfrm>
          <a:prstGeom prst="rect">
            <a:avLst/>
          </a:prstGeom>
          <a:solidFill>
            <a:schemeClr val="lt1">
              <a:alpha val="18823"/>
            </a:schemeClr>
          </a:solidFill>
          <a:ln>
            <a:noFill/>
          </a:ln>
          <a:effectLst>
            <a:reflection blurRad="0" dir="5400000" dist="38100" endA="0" endPos="4000" fadeDir="5400012" kx="0" rotWithShape="0" algn="bl" stPos="0" sy="-100000" ky="0"/>
          </a:effectLst>
        </p:spPr>
        <p:txBody>
          <a:bodyPr anchorCtr="0" anchor="ctr" bIns="34275" lIns="68575" spcFirstLastPara="1" rIns="68575" wrap="square" tIns="34275">
            <a:noAutofit/>
          </a:bodyPr>
          <a:lstStyle/>
          <a:p>
            <a:pPr indent="0" lvl="0" marL="0" marR="0" rtl="0" algn="l">
              <a:lnSpc>
                <a:spcPct val="115000"/>
              </a:lnSpc>
              <a:spcBef>
                <a:spcPts val="0"/>
              </a:spcBef>
              <a:spcAft>
                <a:spcPts val="0"/>
              </a:spcAft>
              <a:buNone/>
            </a:pPr>
            <a:r>
              <a:t/>
            </a:r>
            <a:endParaRPr sz="1800">
              <a:solidFill>
                <a:schemeClr val="accent6"/>
              </a:solidFill>
              <a:latin typeface="Poppins"/>
              <a:ea typeface="Poppins"/>
              <a:cs typeface="Poppins"/>
              <a:sym typeface="Poppins"/>
            </a:endParaRPr>
          </a:p>
        </p:txBody>
      </p:sp>
      <p:sp>
        <p:nvSpPr>
          <p:cNvPr id="252" name="Google Shape;252;p37"/>
          <p:cNvSpPr/>
          <p:nvPr/>
        </p:nvSpPr>
        <p:spPr>
          <a:xfrm>
            <a:off x="1232700" y="701689"/>
            <a:ext cx="2978100" cy="2769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b="1" i="1" lang="en" sz="3100">
                <a:solidFill>
                  <a:srgbClr val="6AA84F"/>
                </a:solidFill>
                <a:latin typeface="Bebas Neue"/>
                <a:ea typeface="Bebas Neue"/>
                <a:cs typeface="Bebas Neue"/>
                <a:sym typeface="Bebas Neue"/>
              </a:rPr>
              <a:t>Data </a:t>
            </a:r>
            <a:r>
              <a:rPr b="1" i="1" lang="en" sz="3100">
                <a:solidFill>
                  <a:srgbClr val="76A5AF"/>
                </a:solidFill>
                <a:latin typeface="Bebas Neue"/>
                <a:ea typeface="Bebas Neue"/>
                <a:cs typeface="Bebas Neue"/>
                <a:sym typeface="Bebas Neue"/>
              </a:rPr>
              <a:t>Visualization</a:t>
            </a:r>
            <a:endParaRPr b="1" i="1" sz="3100">
              <a:solidFill>
                <a:srgbClr val="76A5AF"/>
              </a:solidFill>
              <a:latin typeface="Bebas Neue"/>
              <a:ea typeface="Bebas Neue"/>
              <a:cs typeface="Bebas Neue"/>
              <a:sym typeface="Bebas Neue"/>
            </a:endParaRPr>
          </a:p>
        </p:txBody>
      </p:sp>
      <p:sp>
        <p:nvSpPr>
          <p:cNvPr id="253" name="Google Shape;253;p37"/>
          <p:cNvSpPr txBox="1"/>
          <p:nvPr/>
        </p:nvSpPr>
        <p:spPr>
          <a:xfrm>
            <a:off x="1208002" y="1512700"/>
            <a:ext cx="4038600" cy="3209400"/>
          </a:xfrm>
          <a:prstGeom prst="rect">
            <a:avLst/>
          </a:prstGeom>
          <a:noFill/>
          <a:ln>
            <a:noFill/>
          </a:ln>
        </p:spPr>
        <p:txBody>
          <a:bodyPr anchorCtr="0" anchor="t" bIns="34275" lIns="68575" spcFirstLastPara="1" rIns="68575" wrap="square" tIns="34275">
            <a:spAutoFit/>
          </a:bodyPr>
          <a:lstStyle/>
          <a:p>
            <a:pPr indent="-323850" lvl="0" marL="457200" marR="0" rtl="0" algn="l">
              <a:spcBef>
                <a:spcPts val="0"/>
              </a:spcBef>
              <a:spcAft>
                <a:spcPts val="0"/>
              </a:spcAft>
              <a:buClr>
                <a:srgbClr val="76A5AF"/>
              </a:buClr>
              <a:buSzPts val="1100"/>
              <a:buFont typeface="Arial"/>
              <a:buChar char="●"/>
            </a:pPr>
            <a:r>
              <a:rPr lang="en" sz="1800">
                <a:solidFill>
                  <a:srgbClr val="76A5AF"/>
                </a:solidFill>
                <a:latin typeface="Poppins"/>
                <a:ea typeface="Poppins"/>
                <a:cs typeface="Poppins"/>
                <a:sym typeface="Poppins"/>
              </a:rPr>
              <a:t>Visualizing data allows users to see their electricity consumption habits easily</a:t>
            </a:r>
            <a:endParaRPr sz="1800">
              <a:solidFill>
                <a:srgbClr val="76A5AF"/>
              </a:solidFill>
              <a:latin typeface="Poppins"/>
              <a:ea typeface="Poppins"/>
              <a:cs typeface="Poppins"/>
              <a:sym typeface="Poppins"/>
            </a:endParaRPr>
          </a:p>
          <a:p>
            <a:pPr indent="0" lvl="0" marL="457200" marR="0" rtl="0" algn="l">
              <a:spcBef>
                <a:spcPts val="0"/>
              </a:spcBef>
              <a:spcAft>
                <a:spcPts val="0"/>
              </a:spcAft>
              <a:buNone/>
            </a:pPr>
            <a:r>
              <a:t/>
            </a:r>
            <a:endParaRPr sz="1800">
              <a:solidFill>
                <a:srgbClr val="76A5AF"/>
              </a:solidFill>
              <a:latin typeface="Poppins"/>
              <a:ea typeface="Poppins"/>
              <a:cs typeface="Poppins"/>
              <a:sym typeface="Poppins"/>
            </a:endParaRPr>
          </a:p>
          <a:p>
            <a:pPr indent="-323850" lvl="0" marL="457200" marR="0" rtl="0" algn="l">
              <a:spcBef>
                <a:spcPts val="0"/>
              </a:spcBef>
              <a:spcAft>
                <a:spcPts val="0"/>
              </a:spcAft>
              <a:buClr>
                <a:srgbClr val="76A5AF"/>
              </a:buClr>
              <a:buSzPts val="1100"/>
              <a:buFont typeface="Arial"/>
              <a:buChar char="●"/>
            </a:pPr>
            <a:r>
              <a:rPr lang="en" sz="1800">
                <a:solidFill>
                  <a:schemeClr val="accent6"/>
                </a:solidFill>
                <a:latin typeface="Poppins"/>
                <a:ea typeface="Poppins"/>
                <a:cs typeface="Poppins"/>
                <a:sym typeface="Poppins"/>
              </a:rPr>
              <a:t>With the function like create user’s own </a:t>
            </a:r>
            <a:r>
              <a:rPr lang="en" sz="1800">
                <a:solidFill>
                  <a:schemeClr val="accent6"/>
                </a:solidFill>
                <a:latin typeface="Poppins"/>
                <a:ea typeface="Poppins"/>
                <a:cs typeface="Poppins"/>
                <a:sym typeface="Poppins"/>
              </a:rPr>
              <a:t>electricity consumption plan,</a:t>
            </a:r>
            <a:r>
              <a:rPr lang="en" sz="1800">
                <a:solidFill>
                  <a:schemeClr val="accent6"/>
                </a:solidFill>
                <a:latin typeface="Poppins"/>
                <a:ea typeface="Poppins"/>
                <a:cs typeface="Poppins"/>
                <a:sym typeface="Poppins"/>
              </a:rPr>
              <a:t> t</a:t>
            </a:r>
            <a:r>
              <a:rPr lang="en" sz="1800">
                <a:solidFill>
                  <a:schemeClr val="accent6"/>
                </a:solidFill>
                <a:latin typeface="Poppins"/>
                <a:ea typeface="Poppins"/>
                <a:cs typeface="Poppins"/>
                <a:sym typeface="Poppins"/>
              </a:rPr>
              <a:t>he application aims to raise awareness about energy conservation </a:t>
            </a:r>
            <a:endParaRPr sz="1800">
              <a:solidFill>
                <a:schemeClr val="accent6"/>
              </a:solidFill>
              <a:latin typeface="Poppins"/>
              <a:ea typeface="Poppins"/>
              <a:cs typeface="Poppins"/>
              <a:sym typeface="Poppins"/>
            </a:endParaRPr>
          </a:p>
          <a:p>
            <a:pPr indent="0" lvl="0" marL="0" marR="0" rtl="0" algn="l">
              <a:spcBef>
                <a:spcPts val="0"/>
              </a:spcBef>
              <a:spcAft>
                <a:spcPts val="0"/>
              </a:spcAft>
              <a:buNone/>
            </a:pPr>
            <a:r>
              <a:t/>
            </a:r>
            <a:endParaRPr sz="1200">
              <a:solidFill>
                <a:schemeClr val="accent6"/>
              </a:solidFill>
              <a:latin typeface="Poppins"/>
              <a:ea typeface="Poppins"/>
              <a:cs typeface="Poppins"/>
              <a:sym typeface="Poppins"/>
            </a:endParaRPr>
          </a:p>
          <a:p>
            <a:pPr indent="0" lvl="0" marL="0" marR="0" rtl="0" algn="l">
              <a:spcBef>
                <a:spcPts val="0"/>
              </a:spcBef>
              <a:spcAft>
                <a:spcPts val="0"/>
              </a:spcAft>
              <a:buNone/>
            </a:pPr>
            <a:r>
              <a:rPr lang="en" sz="1200">
                <a:solidFill>
                  <a:schemeClr val="accent6"/>
                </a:solidFill>
                <a:latin typeface="Poppins"/>
                <a:ea typeface="Poppins"/>
                <a:cs typeface="Poppins"/>
                <a:sym typeface="Poppins"/>
              </a:rPr>
              <a:t>The demo: </a:t>
            </a:r>
            <a:r>
              <a:rPr lang="en" sz="1200" u="sng">
                <a:solidFill>
                  <a:schemeClr val="hlink"/>
                </a:solidFill>
                <a:latin typeface="Poppins"/>
                <a:ea typeface="Poppins"/>
                <a:cs typeface="Poppins"/>
                <a:sym typeface="Poppins"/>
                <a:hlinkClick r:id="rId3"/>
              </a:rPr>
              <a:t>https://youtu.be/Q_L9JdgW4bA</a:t>
            </a:r>
            <a:endParaRPr sz="1200">
              <a:solidFill>
                <a:schemeClr val="accent6"/>
              </a:solidFill>
              <a:latin typeface="Poppins"/>
              <a:ea typeface="Poppins"/>
              <a:cs typeface="Poppins"/>
              <a:sym typeface="Poppins"/>
            </a:endParaRPr>
          </a:p>
        </p:txBody>
      </p:sp>
      <p:pic>
        <p:nvPicPr>
          <p:cNvPr id="254" name="Google Shape;254;p37"/>
          <p:cNvPicPr preferRelativeResize="0"/>
          <p:nvPr/>
        </p:nvPicPr>
        <p:blipFill>
          <a:blip r:embed="rId4">
            <a:alphaModFix/>
          </a:blip>
          <a:stretch>
            <a:fillRect/>
          </a:stretch>
        </p:blipFill>
        <p:spPr>
          <a:xfrm>
            <a:off x="5751325" y="563825"/>
            <a:ext cx="1947810" cy="4126826"/>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sp>
        <p:nvSpPr>
          <p:cNvPr id="259" name="Google Shape;259;p38"/>
          <p:cNvSpPr txBox="1"/>
          <p:nvPr/>
        </p:nvSpPr>
        <p:spPr>
          <a:xfrm>
            <a:off x="1051283" y="302173"/>
            <a:ext cx="7048500" cy="561900"/>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b="1" i="1" lang="en" sz="3200">
                <a:solidFill>
                  <a:srgbClr val="76A5AF"/>
                </a:solidFill>
                <a:latin typeface="Bebas Neue"/>
                <a:ea typeface="Bebas Neue"/>
                <a:cs typeface="Bebas Neue"/>
                <a:sym typeface="Bebas Neue"/>
              </a:rPr>
              <a:t>VALUE</a:t>
            </a:r>
            <a:r>
              <a:rPr b="1" i="1" lang="en" sz="3200">
                <a:solidFill>
                  <a:srgbClr val="6AA84F"/>
                </a:solidFill>
                <a:latin typeface="Bebas Neue"/>
                <a:ea typeface="Bebas Neue"/>
                <a:cs typeface="Bebas Neue"/>
                <a:sym typeface="Bebas Neue"/>
              </a:rPr>
              <a:t> AND CONCLUSION</a:t>
            </a:r>
            <a:endParaRPr b="1" i="1" sz="3200">
              <a:solidFill>
                <a:srgbClr val="6AA84F"/>
              </a:solidFill>
              <a:latin typeface="Bebas Neue"/>
              <a:ea typeface="Bebas Neue"/>
              <a:cs typeface="Bebas Neue"/>
              <a:sym typeface="Bebas Neue"/>
            </a:endParaRPr>
          </a:p>
        </p:txBody>
      </p:sp>
      <p:sp>
        <p:nvSpPr>
          <p:cNvPr id="260" name="Google Shape;260;p38"/>
          <p:cNvSpPr/>
          <p:nvPr/>
        </p:nvSpPr>
        <p:spPr>
          <a:xfrm>
            <a:off x="2176754" y="3201455"/>
            <a:ext cx="1963119" cy="495946"/>
          </a:xfrm>
          <a:prstGeom prst="roundRect">
            <a:avLst>
              <a:gd fmla="val 50000" name="adj"/>
            </a:avLst>
          </a:prstGeom>
          <a:solidFill>
            <a:srgbClr val="76A5AF"/>
          </a:solidFill>
          <a:ln>
            <a:noFill/>
          </a:ln>
        </p:spPr>
        <p:txBody>
          <a:bodyPr anchorCtr="0" anchor="ctr" bIns="34275" lIns="68575" spcFirstLastPara="1" rIns="68575" wrap="square" tIns="34275">
            <a:noAutofit/>
          </a:bodyPr>
          <a:lstStyle/>
          <a:p>
            <a:pPr indent="0" lvl="0" marL="0" marR="0" rtl="0" algn="ctr">
              <a:lnSpc>
                <a:spcPct val="136332"/>
              </a:lnSpc>
              <a:spcBef>
                <a:spcPts val="0"/>
              </a:spcBef>
              <a:spcAft>
                <a:spcPts val="0"/>
              </a:spcAft>
              <a:buNone/>
            </a:pPr>
            <a:r>
              <a:t/>
            </a:r>
            <a:endParaRPr sz="1100">
              <a:solidFill>
                <a:schemeClr val="lt1"/>
              </a:solidFill>
              <a:latin typeface="Poppins Light"/>
              <a:ea typeface="Poppins Light"/>
              <a:cs typeface="Poppins Light"/>
              <a:sym typeface="Poppins Light"/>
            </a:endParaRPr>
          </a:p>
        </p:txBody>
      </p:sp>
      <p:grpSp>
        <p:nvGrpSpPr>
          <p:cNvPr id="261" name="Google Shape;261;p38"/>
          <p:cNvGrpSpPr/>
          <p:nvPr/>
        </p:nvGrpSpPr>
        <p:grpSpPr>
          <a:xfrm>
            <a:off x="934097" y="1151331"/>
            <a:ext cx="1611826" cy="1611826"/>
            <a:chOff x="1539497" y="2123267"/>
            <a:chExt cx="1611826" cy="1611826"/>
          </a:xfrm>
        </p:grpSpPr>
        <p:sp>
          <p:nvSpPr>
            <p:cNvPr id="262" name="Google Shape;262;p38"/>
            <p:cNvSpPr/>
            <p:nvPr/>
          </p:nvSpPr>
          <p:spPr>
            <a:xfrm>
              <a:off x="1539497" y="2123267"/>
              <a:ext cx="1611826" cy="1611826"/>
            </a:xfrm>
            <a:prstGeom prst="ellipse">
              <a:avLst/>
            </a:prstGeom>
            <a:solidFill>
              <a:srgbClr val="76A5AF"/>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63" name="Google Shape;263;p38"/>
            <p:cNvSpPr txBox="1"/>
            <p:nvPr/>
          </p:nvSpPr>
          <p:spPr>
            <a:xfrm>
              <a:off x="1697275" y="2443150"/>
              <a:ext cx="1296269" cy="952232"/>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lang="en" sz="2100">
                  <a:solidFill>
                    <a:schemeClr val="lt1"/>
                  </a:solidFill>
                  <a:latin typeface="Bebas Neue"/>
                  <a:ea typeface="Bebas Neue"/>
                  <a:cs typeface="Bebas Neue"/>
                  <a:sym typeface="Bebas Neue"/>
                </a:rPr>
                <a:t>CURRENT</a:t>
              </a:r>
              <a:endParaRPr sz="1100"/>
            </a:p>
            <a:p>
              <a:pPr indent="0" lvl="0" marL="0" marR="0" rtl="0" algn="ctr">
                <a:spcBef>
                  <a:spcPts val="0"/>
                </a:spcBef>
                <a:spcAft>
                  <a:spcPts val="0"/>
                </a:spcAft>
                <a:buNone/>
              </a:pPr>
              <a:r>
                <a:rPr lang="en" sz="2100">
                  <a:solidFill>
                    <a:schemeClr val="lt1"/>
                  </a:solidFill>
                  <a:latin typeface="Bebas Neue"/>
                  <a:ea typeface="Bebas Neue"/>
                  <a:cs typeface="Bebas Neue"/>
                  <a:sym typeface="Bebas Neue"/>
                </a:rPr>
                <a:t>CONSUMPTION</a:t>
              </a:r>
              <a:endParaRPr sz="1100"/>
            </a:p>
            <a:p>
              <a:pPr indent="0" lvl="0" marL="0" marR="0" rtl="0" algn="ctr">
                <a:lnSpc>
                  <a:spcPct val="27791"/>
                </a:lnSpc>
                <a:spcBef>
                  <a:spcPts val="0"/>
                </a:spcBef>
                <a:spcAft>
                  <a:spcPts val="0"/>
                </a:spcAft>
                <a:buNone/>
              </a:pPr>
              <a:r>
                <a:rPr lang="en" sz="1800">
                  <a:solidFill>
                    <a:schemeClr val="lt1"/>
                  </a:solidFill>
                  <a:latin typeface="Arial"/>
                  <a:ea typeface="Arial"/>
                  <a:cs typeface="Arial"/>
                  <a:sym typeface="Arial"/>
                </a:rPr>
                <a:t> </a:t>
              </a:r>
              <a:endParaRPr sz="1100"/>
            </a:p>
            <a:p>
              <a:pPr indent="0" lvl="0" marL="0" marR="0" rtl="0" algn="ctr">
                <a:spcBef>
                  <a:spcPts val="0"/>
                </a:spcBef>
                <a:spcAft>
                  <a:spcPts val="0"/>
                </a:spcAft>
                <a:buNone/>
              </a:pPr>
              <a:r>
                <a:rPr lang="en" sz="1100">
                  <a:solidFill>
                    <a:schemeClr val="lt1"/>
                  </a:solidFill>
                  <a:latin typeface="Poppins Light"/>
                  <a:ea typeface="Poppins Light"/>
                  <a:cs typeface="Poppins Light"/>
                  <a:sym typeface="Poppins Light"/>
                </a:rPr>
                <a:t>Any Time</a:t>
              </a:r>
              <a:endParaRPr sz="1100">
                <a:solidFill>
                  <a:schemeClr val="lt1"/>
                </a:solidFill>
                <a:latin typeface="Poppins Light"/>
                <a:ea typeface="Poppins Light"/>
                <a:cs typeface="Poppins Light"/>
                <a:sym typeface="Poppins Light"/>
              </a:endParaRPr>
            </a:p>
          </p:txBody>
        </p:sp>
      </p:grpSp>
      <p:grpSp>
        <p:nvGrpSpPr>
          <p:cNvPr id="264" name="Google Shape;264;p38"/>
          <p:cNvGrpSpPr/>
          <p:nvPr/>
        </p:nvGrpSpPr>
        <p:grpSpPr>
          <a:xfrm>
            <a:off x="3769637" y="1151332"/>
            <a:ext cx="1611827" cy="1611826"/>
            <a:chOff x="3636936" y="2084521"/>
            <a:chExt cx="1611826" cy="1611826"/>
          </a:xfrm>
        </p:grpSpPr>
        <p:sp>
          <p:nvSpPr>
            <p:cNvPr id="265" name="Google Shape;265;p38"/>
            <p:cNvSpPr/>
            <p:nvPr/>
          </p:nvSpPr>
          <p:spPr>
            <a:xfrm>
              <a:off x="3636936" y="2084521"/>
              <a:ext cx="1611826" cy="1611826"/>
            </a:xfrm>
            <a:prstGeom prst="ellipse">
              <a:avLst/>
            </a:prstGeom>
            <a:solidFill>
              <a:srgbClr val="76A5AF"/>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66" name="Google Shape;266;p38"/>
            <p:cNvSpPr txBox="1"/>
            <p:nvPr/>
          </p:nvSpPr>
          <p:spPr>
            <a:xfrm>
              <a:off x="3771271" y="2319765"/>
              <a:ext cx="1343156" cy="1121557"/>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lang="en" sz="2100">
                  <a:solidFill>
                    <a:schemeClr val="lt1"/>
                  </a:solidFill>
                  <a:latin typeface="Bebas Neue"/>
                  <a:ea typeface="Bebas Neue"/>
                  <a:cs typeface="Bebas Neue"/>
                  <a:sym typeface="Bebas Neue"/>
                </a:rPr>
                <a:t>FORECAST</a:t>
              </a:r>
              <a:endParaRPr sz="1100"/>
            </a:p>
            <a:p>
              <a:pPr indent="0" lvl="0" marL="0" marR="0" rtl="0" algn="ctr">
                <a:spcBef>
                  <a:spcPts val="0"/>
                </a:spcBef>
                <a:spcAft>
                  <a:spcPts val="0"/>
                </a:spcAft>
                <a:buNone/>
              </a:pPr>
              <a:r>
                <a:rPr lang="en" sz="2100">
                  <a:solidFill>
                    <a:schemeClr val="lt1"/>
                  </a:solidFill>
                  <a:latin typeface="Bebas Neue"/>
                  <a:ea typeface="Bebas Neue"/>
                  <a:cs typeface="Bebas Neue"/>
                  <a:sym typeface="Bebas Neue"/>
                </a:rPr>
                <a:t>CONSUMPTION</a:t>
              </a:r>
              <a:endParaRPr sz="1100"/>
            </a:p>
            <a:p>
              <a:pPr indent="0" lvl="0" marL="0" marR="0" rtl="0" algn="ctr">
                <a:lnSpc>
                  <a:spcPct val="27791"/>
                </a:lnSpc>
                <a:spcBef>
                  <a:spcPts val="0"/>
                </a:spcBef>
                <a:spcAft>
                  <a:spcPts val="0"/>
                </a:spcAft>
                <a:buNone/>
              </a:pPr>
              <a:r>
                <a:rPr lang="en" sz="1800">
                  <a:solidFill>
                    <a:schemeClr val="lt1"/>
                  </a:solidFill>
                  <a:latin typeface="Arial"/>
                  <a:ea typeface="Arial"/>
                  <a:cs typeface="Arial"/>
                  <a:sym typeface="Arial"/>
                </a:rPr>
                <a:t> </a:t>
              </a:r>
              <a:endParaRPr sz="1100"/>
            </a:p>
            <a:p>
              <a:pPr indent="0" lvl="0" marL="0" marR="0" rtl="0" algn="ctr">
                <a:spcBef>
                  <a:spcPts val="0"/>
                </a:spcBef>
                <a:spcAft>
                  <a:spcPts val="0"/>
                </a:spcAft>
                <a:buNone/>
              </a:pPr>
              <a:r>
                <a:rPr lang="en" sz="1100">
                  <a:solidFill>
                    <a:schemeClr val="lt1"/>
                  </a:solidFill>
                  <a:latin typeface="Poppins Light"/>
                  <a:ea typeface="Poppins Light"/>
                  <a:cs typeface="Poppins Light"/>
                  <a:sym typeface="Poppins Light"/>
                </a:rPr>
                <a:t>Model Combined</a:t>
              </a:r>
              <a:endParaRPr sz="1100"/>
            </a:p>
            <a:p>
              <a:pPr indent="0" lvl="0" marL="0" marR="0" rtl="0" algn="ctr">
                <a:spcBef>
                  <a:spcPts val="0"/>
                </a:spcBef>
                <a:spcAft>
                  <a:spcPts val="0"/>
                </a:spcAft>
                <a:buNone/>
              </a:pPr>
              <a:r>
                <a:rPr lang="en" sz="1100">
                  <a:solidFill>
                    <a:schemeClr val="lt1"/>
                  </a:solidFill>
                  <a:latin typeface="Poppins Light"/>
                  <a:ea typeface="Poppins Light"/>
                  <a:cs typeface="Poppins Light"/>
                  <a:sym typeface="Poppins Light"/>
                </a:rPr>
                <a:t>95% accuracy</a:t>
              </a:r>
              <a:endParaRPr sz="1100">
                <a:solidFill>
                  <a:schemeClr val="lt1"/>
                </a:solidFill>
                <a:latin typeface="Poppins Light"/>
                <a:ea typeface="Poppins Light"/>
                <a:cs typeface="Poppins Light"/>
                <a:sym typeface="Poppins Light"/>
              </a:endParaRPr>
            </a:p>
          </p:txBody>
        </p:sp>
      </p:grpSp>
      <p:cxnSp>
        <p:nvCxnSpPr>
          <p:cNvPr id="267" name="Google Shape;267;p38"/>
          <p:cNvCxnSpPr>
            <a:stCxn id="268" idx="6"/>
            <a:endCxn id="269" idx="2"/>
          </p:cNvCxnSpPr>
          <p:nvPr/>
        </p:nvCxnSpPr>
        <p:spPr>
          <a:xfrm>
            <a:off x="2614049" y="1957244"/>
            <a:ext cx="1083900" cy="0"/>
          </a:xfrm>
          <a:prstGeom prst="straightConnector1">
            <a:avLst/>
          </a:prstGeom>
          <a:noFill/>
          <a:ln cap="flat" cmpd="sng" w="28575">
            <a:solidFill>
              <a:srgbClr val="6AA84F"/>
            </a:solidFill>
            <a:prstDash val="solid"/>
            <a:miter lim="800000"/>
            <a:headEnd len="sm" w="sm" type="none"/>
            <a:tailEnd len="sm" w="sm" type="none"/>
          </a:ln>
        </p:spPr>
      </p:cxnSp>
      <p:sp>
        <p:nvSpPr>
          <p:cNvPr id="268" name="Google Shape;268;p38"/>
          <p:cNvSpPr/>
          <p:nvPr/>
        </p:nvSpPr>
        <p:spPr>
          <a:xfrm>
            <a:off x="865970" y="1083205"/>
            <a:ext cx="1748078" cy="1748078"/>
          </a:xfrm>
          <a:prstGeom prst="ellipse">
            <a:avLst/>
          </a:prstGeom>
          <a:noFill/>
          <a:ln cap="flat" cmpd="sng" w="12700">
            <a:solidFill>
              <a:srgbClr val="6AA84F"/>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69" name="Google Shape;269;p38"/>
          <p:cNvSpPr/>
          <p:nvPr/>
        </p:nvSpPr>
        <p:spPr>
          <a:xfrm>
            <a:off x="3697961" y="1083205"/>
            <a:ext cx="1748078" cy="1748078"/>
          </a:xfrm>
          <a:prstGeom prst="ellipse">
            <a:avLst/>
          </a:prstGeom>
          <a:noFill/>
          <a:ln cap="flat" cmpd="sng" w="12700">
            <a:solidFill>
              <a:srgbClr val="6AA84F"/>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cxnSp>
        <p:nvCxnSpPr>
          <p:cNvPr id="270" name="Google Shape;270;p38"/>
          <p:cNvCxnSpPr>
            <a:endCxn id="271" idx="0"/>
          </p:cNvCxnSpPr>
          <p:nvPr/>
        </p:nvCxnSpPr>
        <p:spPr>
          <a:xfrm>
            <a:off x="3156513" y="1955021"/>
            <a:ext cx="1800" cy="1200900"/>
          </a:xfrm>
          <a:prstGeom prst="straightConnector1">
            <a:avLst/>
          </a:prstGeom>
          <a:noFill/>
          <a:ln cap="flat" cmpd="sng" w="28575">
            <a:solidFill>
              <a:srgbClr val="6AA84F"/>
            </a:solidFill>
            <a:prstDash val="dash"/>
            <a:miter lim="800000"/>
            <a:headEnd len="sm" w="sm" type="none"/>
            <a:tailEnd len="med" w="med" type="triangle"/>
          </a:ln>
        </p:spPr>
      </p:cxnSp>
      <p:sp>
        <p:nvSpPr>
          <p:cNvPr id="272" name="Google Shape;272;p38"/>
          <p:cNvSpPr txBox="1"/>
          <p:nvPr/>
        </p:nvSpPr>
        <p:spPr>
          <a:xfrm>
            <a:off x="2282431" y="3300522"/>
            <a:ext cx="1748077" cy="378084"/>
          </a:xfrm>
          <a:prstGeom prst="rect">
            <a:avLst/>
          </a:prstGeom>
          <a:noFill/>
          <a:ln>
            <a:noFill/>
          </a:ln>
        </p:spPr>
        <p:txBody>
          <a:bodyPr anchorCtr="0" anchor="t" bIns="34275" lIns="68575" spcFirstLastPara="1" rIns="68575" wrap="square" tIns="34275">
            <a:spAutoFit/>
          </a:bodyPr>
          <a:lstStyle/>
          <a:p>
            <a:pPr indent="0" lvl="0" marL="0" marR="0" rtl="0" algn="ctr">
              <a:lnSpc>
                <a:spcPct val="59992"/>
              </a:lnSpc>
              <a:spcBef>
                <a:spcPts val="0"/>
              </a:spcBef>
              <a:spcAft>
                <a:spcPts val="0"/>
              </a:spcAft>
              <a:buNone/>
            </a:pPr>
            <a:r>
              <a:rPr lang="en" sz="2000">
                <a:solidFill>
                  <a:schemeClr val="lt1"/>
                </a:solidFill>
                <a:latin typeface="Bebas Neue"/>
                <a:ea typeface="Bebas Neue"/>
                <a:cs typeface="Bebas Neue"/>
                <a:sym typeface="Bebas Neue"/>
              </a:rPr>
              <a:t>VIEW &amp; FEEL</a:t>
            </a:r>
            <a:endParaRPr sz="1100"/>
          </a:p>
          <a:p>
            <a:pPr indent="0" lvl="0" marL="0" marR="0" rtl="0" algn="ctr">
              <a:lnSpc>
                <a:spcPct val="109066"/>
              </a:lnSpc>
              <a:spcBef>
                <a:spcPts val="0"/>
              </a:spcBef>
              <a:spcAft>
                <a:spcPts val="0"/>
              </a:spcAft>
              <a:buNone/>
            </a:pPr>
            <a:r>
              <a:rPr lang="en" sz="1100">
                <a:solidFill>
                  <a:schemeClr val="lt1"/>
                </a:solidFill>
                <a:latin typeface="Poppins Light"/>
                <a:ea typeface="Poppins Light"/>
                <a:cs typeface="Poppins Light"/>
                <a:sym typeface="Poppins Light"/>
              </a:rPr>
              <a:t>Deeply and Directly</a:t>
            </a:r>
            <a:endParaRPr sz="1100">
              <a:solidFill>
                <a:schemeClr val="lt1"/>
              </a:solidFill>
              <a:latin typeface="Poppins Light"/>
              <a:ea typeface="Poppins Light"/>
              <a:cs typeface="Poppins Light"/>
              <a:sym typeface="Poppins Light"/>
            </a:endParaRPr>
          </a:p>
        </p:txBody>
      </p:sp>
      <p:sp>
        <p:nvSpPr>
          <p:cNvPr id="271" name="Google Shape;271;p38"/>
          <p:cNvSpPr/>
          <p:nvPr/>
        </p:nvSpPr>
        <p:spPr>
          <a:xfrm>
            <a:off x="2128436" y="3155921"/>
            <a:ext cx="2059754" cy="587015"/>
          </a:xfrm>
          <a:prstGeom prst="roundRect">
            <a:avLst>
              <a:gd fmla="val 50000" name="adj"/>
            </a:avLst>
          </a:prstGeom>
          <a:noFill/>
          <a:ln cap="flat" cmpd="sng" w="12700">
            <a:solidFill>
              <a:srgbClr val="6AA84F"/>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36332"/>
              </a:lnSpc>
              <a:spcBef>
                <a:spcPts val="0"/>
              </a:spcBef>
              <a:spcAft>
                <a:spcPts val="0"/>
              </a:spcAft>
              <a:buNone/>
            </a:pPr>
            <a:r>
              <a:t/>
            </a:r>
            <a:endParaRPr sz="1100">
              <a:solidFill>
                <a:schemeClr val="lt1"/>
              </a:solidFill>
              <a:latin typeface="Poppins Light"/>
              <a:ea typeface="Poppins Light"/>
              <a:cs typeface="Poppins Light"/>
              <a:sym typeface="Poppins Light"/>
            </a:endParaRPr>
          </a:p>
        </p:txBody>
      </p:sp>
      <p:sp>
        <p:nvSpPr>
          <p:cNvPr id="273" name="Google Shape;273;p38"/>
          <p:cNvSpPr/>
          <p:nvPr/>
        </p:nvSpPr>
        <p:spPr>
          <a:xfrm>
            <a:off x="5076871" y="3201455"/>
            <a:ext cx="1963119" cy="495946"/>
          </a:xfrm>
          <a:prstGeom prst="roundRect">
            <a:avLst>
              <a:gd fmla="val 50000" name="adj"/>
            </a:avLst>
          </a:prstGeom>
          <a:solidFill>
            <a:srgbClr val="76A5AF"/>
          </a:solidFill>
          <a:ln>
            <a:noFill/>
          </a:ln>
        </p:spPr>
        <p:txBody>
          <a:bodyPr anchorCtr="0" anchor="ctr" bIns="34275" lIns="68575" spcFirstLastPara="1" rIns="68575" wrap="square" tIns="34275">
            <a:noAutofit/>
          </a:bodyPr>
          <a:lstStyle/>
          <a:p>
            <a:pPr indent="0" lvl="0" marL="0" marR="0" rtl="0" algn="ctr">
              <a:lnSpc>
                <a:spcPct val="136332"/>
              </a:lnSpc>
              <a:spcBef>
                <a:spcPts val="0"/>
              </a:spcBef>
              <a:spcAft>
                <a:spcPts val="0"/>
              </a:spcAft>
              <a:buNone/>
            </a:pPr>
            <a:r>
              <a:t/>
            </a:r>
            <a:endParaRPr sz="1100">
              <a:solidFill>
                <a:schemeClr val="lt1"/>
              </a:solidFill>
              <a:latin typeface="Poppins Light"/>
              <a:ea typeface="Poppins Light"/>
              <a:cs typeface="Poppins Light"/>
              <a:sym typeface="Poppins Light"/>
            </a:endParaRPr>
          </a:p>
        </p:txBody>
      </p:sp>
      <p:sp>
        <p:nvSpPr>
          <p:cNvPr id="274" name="Google Shape;274;p38"/>
          <p:cNvSpPr txBox="1"/>
          <p:nvPr/>
        </p:nvSpPr>
        <p:spPr>
          <a:xfrm>
            <a:off x="5028553" y="3300521"/>
            <a:ext cx="2056064" cy="378084"/>
          </a:xfrm>
          <a:prstGeom prst="rect">
            <a:avLst/>
          </a:prstGeom>
          <a:noFill/>
          <a:ln>
            <a:noFill/>
          </a:ln>
        </p:spPr>
        <p:txBody>
          <a:bodyPr anchorCtr="0" anchor="t" bIns="34275" lIns="68575" spcFirstLastPara="1" rIns="68575" wrap="square" tIns="34275">
            <a:spAutoFit/>
          </a:bodyPr>
          <a:lstStyle/>
          <a:p>
            <a:pPr indent="0" lvl="0" marL="0" marR="0" rtl="0" algn="ctr">
              <a:lnSpc>
                <a:spcPct val="59992"/>
              </a:lnSpc>
              <a:spcBef>
                <a:spcPts val="0"/>
              </a:spcBef>
              <a:spcAft>
                <a:spcPts val="0"/>
              </a:spcAft>
              <a:buNone/>
            </a:pPr>
            <a:r>
              <a:rPr lang="en" sz="2000">
                <a:solidFill>
                  <a:schemeClr val="lt1"/>
                </a:solidFill>
                <a:latin typeface="Bebas Neue"/>
                <a:ea typeface="Bebas Neue"/>
                <a:cs typeface="Bebas Neue"/>
                <a:sym typeface="Bebas Neue"/>
              </a:rPr>
              <a:t>Enhance awareness</a:t>
            </a:r>
            <a:endParaRPr sz="1100"/>
          </a:p>
          <a:p>
            <a:pPr indent="0" lvl="0" marL="0" marR="0" rtl="0" algn="ctr">
              <a:lnSpc>
                <a:spcPct val="109066"/>
              </a:lnSpc>
              <a:spcBef>
                <a:spcPts val="0"/>
              </a:spcBef>
              <a:spcAft>
                <a:spcPts val="0"/>
              </a:spcAft>
              <a:buNone/>
            </a:pPr>
            <a:r>
              <a:rPr lang="en" sz="1100">
                <a:solidFill>
                  <a:schemeClr val="lt1"/>
                </a:solidFill>
                <a:latin typeface="Poppins Light"/>
                <a:ea typeface="Poppins Light"/>
                <a:cs typeface="Poppins Light"/>
                <a:sym typeface="Poppins Light"/>
              </a:rPr>
              <a:t>Energy Conservation</a:t>
            </a:r>
            <a:endParaRPr sz="1100">
              <a:solidFill>
                <a:schemeClr val="lt1"/>
              </a:solidFill>
              <a:latin typeface="Poppins Light"/>
              <a:ea typeface="Poppins Light"/>
              <a:cs typeface="Poppins Light"/>
              <a:sym typeface="Poppins Light"/>
            </a:endParaRPr>
          </a:p>
        </p:txBody>
      </p:sp>
      <p:sp>
        <p:nvSpPr>
          <p:cNvPr id="275" name="Google Shape;275;p38"/>
          <p:cNvSpPr/>
          <p:nvPr/>
        </p:nvSpPr>
        <p:spPr>
          <a:xfrm>
            <a:off x="5028552" y="3155921"/>
            <a:ext cx="2059754" cy="587015"/>
          </a:xfrm>
          <a:prstGeom prst="roundRect">
            <a:avLst>
              <a:gd fmla="val 50000" name="adj"/>
            </a:avLst>
          </a:prstGeom>
          <a:noFill/>
          <a:ln cap="flat" cmpd="sng" w="12700">
            <a:solidFill>
              <a:srgbClr val="6AA84F"/>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36332"/>
              </a:lnSpc>
              <a:spcBef>
                <a:spcPts val="0"/>
              </a:spcBef>
              <a:spcAft>
                <a:spcPts val="0"/>
              </a:spcAft>
              <a:buNone/>
            </a:pPr>
            <a:r>
              <a:t/>
            </a:r>
            <a:endParaRPr sz="1100">
              <a:solidFill>
                <a:schemeClr val="lt1"/>
              </a:solidFill>
              <a:latin typeface="Poppins Light"/>
              <a:ea typeface="Poppins Light"/>
              <a:cs typeface="Poppins Light"/>
              <a:sym typeface="Poppins Light"/>
            </a:endParaRPr>
          </a:p>
        </p:txBody>
      </p:sp>
      <p:cxnSp>
        <p:nvCxnSpPr>
          <p:cNvPr id="276" name="Google Shape;276;p38"/>
          <p:cNvCxnSpPr>
            <a:stCxn id="271" idx="3"/>
            <a:endCxn id="275" idx="1"/>
          </p:cNvCxnSpPr>
          <p:nvPr/>
        </p:nvCxnSpPr>
        <p:spPr>
          <a:xfrm>
            <a:off x="4188191" y="3449428"/>
            <a:ext cx="840300" cy="0"/>
          </a:xfrm>
          <a:prstGeom prst="straightConnector1">
            <a:avLst/>
          </a:prstGeom>
          <a:noFill/>
          <a:ln cap="flat" cmpd="sng" w="28575">
            <a:solidFill>
              <a:srgbClr val="6AA84F"/>
            </a:solidFill>
            <a:prstDash val="dash"/>
            <a:miter lim="800000"/>
            <a:headEnd len="sm" w="sm" type="none"/>
            <a:tailEnd len="med" w="med" type="triangle"/>
          </a:ln>
        </p:spPr>
      </p:cxnSp>
      <p:sp>
        <p:nvSpPr>
          <p:cNvPr id="277" name="Google Shape;277;p38"/>
          <p:cNvSpPr/>
          <p:nvPr/>
        </p:nvSpPr>
        <p:spPr>
          <a:xfrm>
            <a:off x="5076871" y="4147811"/>
            <a:ext cx="1963119" cy="495946"/>
          </a:xfrm>
          <a:prstGeom prst="roundRect">
            <a:avLst>
              <a:gd fmla="val 50000" name="adj"/>
            </a:avLst>
          </a:prstGeom>
          <a:solidFill>
            <a:srgbClr val="76A5AF"/>
          </a:solidFill>
          <a:ln>
            <a:noFill/>
          </a:ln>
        </p:spPr>
        <p:txBody>
          <a:bodyPr anchorCtr="0" anchor="ctr" bIns="34275" lIns="68575" spcFirstLastPara="1" rIns="68575" wrap="square" tIns="34275">
            <a:noAutofit/>
          </a:bodyPr>
          <a:lstStyle/>
          <a:p>
            <a:pPr indent="0" lvl="0" marL="0" marR="0" rtl="0" algn="ctr">
              <a:lnSpc>
                <a:spcPct val="136332"/>
              </a:lnSpc>
              <a:spcBef>
                <a:spcPts val="0"/>
              </a:spcBef>
              <a:spcAft>
                <a:spcPts val="0"/>
              </a:spcAft>
              <a:buNone/>
            </a:pPr>
            <a:r>
              <a:t/>
            </a:r>
            <a:endParaRPr sz="1100">
              <a:solidFill>
                <a:schemeClr val="lt1"/>
              </a:solidFill>
              <a:latin typeface="Poppins Light"/>
              <a:ea typeface="Poppins Light"/>
              <a:cs typeface="Poppins Light"/>
              <a:sym typeface="Poppins Light"/>
            </a:endParaRPr>
          </a:p>
        </p:txBody>
      </p:sp>
      <p:sp>
        <p:nvSpPr>
          <p:cNvPr id="278" name="Google Shape;278;p38"/>
          <p:cNvSpPr txBox="1"/>
          <p:nvPr/>
        </p:nvSpPr>
        <p:spPr>
          <a:xfrm>
            <a:off x="5028553" y="4246877"/>
            <a:ext cx="2056064" cy="378084"/>
          </a:xfrm>
          <a:prstGeom prst="rect">
            <a:avLst/>
          </a:prstGeom>
          <a:noFill/>
          <a:ln>
            <a:noFill/>
          </a:ln>
        </p:spPr>
        <p:txBody>
          <a:bodyPr anchorCtr="0" anchor="t" bIns="34275" lIns="68575" spcFirstLastPara="1" rIns="68575" wrap="square" tIns="34275">
            <a:spAutoFit/>
          </a:bodyPr>
          <a:lstStyle/>
          <a:p>
            <a:pPr indent="0" lvl="0" marL="0" marR="0" rtl="0" algn="ctr">
              <a:lnSpc>
                <a:spcPct val="59992"/>
              </a:lnSpc>
              <a:spcBef>
                <a:spcPts val="0"/>
              </a:spcBef>
              <a:spcAft>
                <a:spcPts val="0"/>
              </a:spcAft>
              <a:buNone/>
            </a:pPr>
            <a:r>
              <a:rPr lang="en" sz="2000">
                <a:solidFill>
                  <a:schemeClr val="lt1"/>
                </a:solidFill>
                <a:latin typeface="Bebas Neue"/>
                <a:ea typeface="Bebas Neue"/>
                <a:cs typeface="Bebas Neue"/>
                <a:sym typeface="Bebas Neue"/>
              </a:rPr>
              <a:t>AJUST USE</a:t>
            </a:r>
            <a:endParaRPr sz="1100"/>
          </a:p>
          <a:p>
            <a:pPr indent="0" lvl="0" marL="0" marR="0" rtl="0" algn="ctr">
              <a:lnSpc>
                <a:spcPct val="109066"/>
              </a:lnSpc>
              <a:spcBef>
                <a:spcPts val="0"/>
              </a:spcBef>
              <a:spcAft>
                <a:spcPts val="0"/>
              </a:spcAft>
              <a:buNone/>
            </a:pPr>
            <a:r>
              <a:rPr lang="en" sz="1100">
                <a:solidFill>
                  <a:schemeClr val="lt1"/>
                </a:solidFill>
                <a:latin typeface="Poppins Light"/>
                <a:ea typeface="Poppins Light"/>
                <a:cs typeface="Poppins Light"/>
                <a:sym typeface="Poppins Light"/>
              </a:rPr>
              <a:t>According Needs</a:t>
            </a:r>
            <a:endParaRPr sz="1100">
              <a:solidFill>
                <a:schemeClr val="lt1"/>
              </a:solidFill>
              <a:latin typeface="Poppins Light"/>
              <a:ea typeface="Poppins Light"/>
              <a:cs typeface="Poppins Light"/>
              <a:sym typeface="Poppins Light"/>
            </a:endParaRPr>
          </a:p>
        </p:txBody>
      </p:sp>
      <p:sp>
        <p:nvSpPr>
          <p:cNvPr id="279" name="Google Shape;279;p38"/>
          <p:cNvSpPr/>
          <p:nvPr/>
        </p:nvSpPr>
        <p:spPr>
          <a:xfrm>
            <a:off x="5028552" y="4102277"/>
            <a:ext cx="2059754" cy="587015"/>
          </a:xfrm>
          <a:prstGeom prst="roundRect">
            <a:avLst>
              <a:gd fmla="val 50000" name="adj"/>
            </a:avLst>
          </a:prstGeom>
          <a:noFill/>
          <a:ln cap="flat" cmpd="sng" w="12700">
            <a:solidFill>
              <a:srgbClr val="6AA84F"/>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36332"/>
              </a:lnSpc>
              <a:spcBef>
                <a:spcPts val="0"/>
              </a:spcBef>
              <a:spcAft>
                <a:spcPts val="0"/>
              </a:spcAft>
              <a:buNone/>
            </a:pPr>
            <a:r>
              <a:t/>
            </a:r>
            <a:endParaRPr sz="1100">
              <a:solidFill>
                <a:schemeClr val="lt1"/>
              </a:solidFill>
              <a:latin typeface="Poppins Light"/>
              <a:ea typeface="Poppins Light"/>
              <a:cs typeface="Poppins Light"/>
              <a:sym typeface="Poppins Light"/>
            </a:endParaRPr>
          </a:p>
        </p:txBody>
      </p:sp>
      <p:cxnSp>
        <p:nvCxnSpPr>
          <p:cNvPr id="280" name="Google Shape;280;p38"/>
          <p:cNvCxnSpPr>
            <a:stCxn id="275" idx="3"/>
            <a:endCxn id="279" idx="3"/>
          </p:cNvCxnSpPr>
          <p:nvPr/>
        </p:nvCxnSpPr>
        <p:spPr>
          <a:xfrm>
            <a:off x="7088306" y="3449428"/>
            <a:ext cx="600" cy="946500"/>
          </a:xfrm>
          <a:prstGeom prst="bentConnector3">
            <a:avLst>
              <a:gd fmla="val 136899072" name="adj1"/>
            </a:avLst>
          </a:prstGeom>
          <a:noFill/>
          <a:ln cap="flat" cmpd="sng" w="28575">
            <a:solidFill>
              <a:srgbClr val="6AA84F"/>
            </a:solidFill>
            <a:prstDash val="dash"/>
            <a:miter lim="800000"/>
            <a:headEnd len="sm" w="sm" type="none"/>
            <a:tailEnd len="med" w="med" type="triangle"/>
          </a:ln>
        </p:spPr>
      </p:cxnSp>
      <p:sp>
        <p:nvSpPr>
          <p:cNvPr id="281" name="Google Shape;281;p38"/>
          <p:cNvSpPr/>
          <p:nvPr/>
        </p:nvSpPr>
        <p:spPr>
          <a:xfrm>
            <a:off x="2180443" y="4147811"/>
            <a:ext cx="1963119" cy="495946"/>
          </a:xfrm>
          <a:prstGeom prst="roundRect">
            <a:avLst>
              <a:gd fmla="val 50000" name="adj"/>
            </a:avLst>
          </a:prstGeom>
          <a:solidFill>
            <a:srgbClr val="76A5AF"/>
          </a:solidFill>
          <a:ln>
            <a:noFill/>
          </a:ln>
        </p:spPr>
        <p:txBody>
          <a:bodyPr anchorCtr="0" anchor="ctr" bIns="34275" lIns="68575" spcFirstLastPara="1" rIns="68575" wrap="square" tIns="34275">
            <a:noAutofit/>
          </a:bodyPr>
          <a:lstStyle/>
          <a:p>
            <a:pPr indent="0" lvl="0" marL="0" marR="0" rtl="0" algn="ctr">
              <a:lnSpc>
                <a:spcPct val="136332"/>
              </a:lnSpc>
              <a:spcBef>
                <a:spcPts val="0"/>
              </a:spcBef>
              <a:spcAft>
                <a:spcPts val="0"/>
              </a:spcAft>
              <a:buNone/>
            </a:pPr>
            <a:r>
              <a:t/>
            </a:r>
            <a:endParaRPr sz="1100">
              <a:solidFill>
                <a:schemeClr val="lt1"/>
              </a:solidFill>
              <a:latin typeface="Poppins Light"/>
              <a:ea typeface="Poppins Light"/>
              <a:cs typeface="Poppins Light"/>
              <a:sym typeface="Poppins Light"/>
            </a:endParaRPr>
          </a:p>
        </p:txBody>
      </p:sp>
      <p:sp>
        <p:nvSpPr>
          <p:cNvPr id="282" name="Google Shape;282;p38"/>
          <p:cNvSpPr txBox="1"/>
          <p:nvPr/>
        </p:nvSpPr>
        <p:spPr>
          <a:xfrm>
            <a:off x="2132125" y="4246877"/>
            <a:ext cx="2056064" cy="378084"/>
          </a:xfrm>
          <a:prstGeom prst="rect">
            <a:avLst/>
          </a:prstGeom>
          <a:noFill/>
          <a:ln>
            <a:noFill/>
          </a:ln>
        </p:spPr>
        <p:txBody>
          <a:bodyPr anchorCtr="0" anchor="t" bIns="34275" lIns="68575" spcFirstLastPara="1" rIns="68575" wrap="square" tIns="34275">
            <a:spAutoFit/>
          </a:bodyPr>
          <a:lstStyle/>
          <a:p>
            <a:pPr indent="0" lvl="0" marL="0" marR="0" rtl="0" algn="ctr">
              <a:lnSpc>
                <a:spcPct val="59992"/>
              </a:lnSpc>
              <a:spcBef>
                <a:spcPts val="0"/>
              </a:spcBef>
              <a:spcAft>
                <a:spcPts val="0"/>
              </a:spcAft>
              <a:buNone/>
            </a:pPr>
            <a:r>
              <a:rPr lang="en" sz="2000">
                <a:solidFill>
                  <a:schemeClr val="lt1"/>
                </a:solidFill>
                <a:latin typeface="Bebas Neue"/>
                <a:ea typeface="Bebas Neue"/>
                <a:cs typeface="Bebas Neue"/>
                <a:sym typeface="Bebas Neue"/>
              </a:rPr>
              <a:t>Save expenses</a:t>
            </a:r>
            <a:endParaRPr sz="1100"/>
          </a:p>
          <a:p>
            <a:pPr indent="0" lvl="0" marL="0" marR="0" rtl="0" algn="ctr">
              <a:lnSpc>
                <a:spcPct val="109066"/>
              </a:lnSpc>
              <a:spcBef>
                <a:spcPts val="0"/>
              </a:spcBef>
              <a:spcAft>
                <a:spcPts val="0"/>
              </a:spcAft>
              <a:buNone/>
            </a:pPr>
            <a:r>
              <a:rPr lang="en" sz="1100">
                <a:solidFill>
                  <a:schemeClr val="lt1"/>
                </a:solidFill>
                <a:latin typeface="Poppins Light"/>
                <a:ea typeface="Poppins Light"/>
                <a:cs typeface="Poppins Light"/>
                <a:sym typeface="Poppins Light"/>
              </a:rPr>
              <a:t>Energy Saving</a:t>
            </a:r>
            <a:endParaRPr sz="1100">
              <a:solidFill>
                <a:schemeClr val="lt1"/>
              </a:solidFill>
              <a:latin typeface="Poppins Light"/>
              <a:ea typeface="Poppins Light"/>
              <a:cs typeface="Poppins Light"/>
              <a:sym typeface="Poppins Light"/>
            </a:endParaRPr>
          </a:p>
        </p:txBody>
      </p:sp>
      <p:sp>
        <p:nvSpPr>
          <p:cNvPr id="283" name="Google Shape;283;p38"/>
          <p:cNvSpPr/>
          <p:nvPr/>
        </p:nvSpPr>
        <p:spPr>
          <a:xfrm>
            <a:off x="2132125" y="4102277"/>
            <a:ext cx="2059754" cy="587015"/>
          </a:xfrm>
          <a:prstGeom prst="roundRect">
            <a:avLst>
              <a:gd fmla="val 50000" name="adj"/>
            </a:avLst>
          </a:prstGeom>
          <a:noFill/>
          <a:ln cap="flat" cmpd="sng" w="12700">
            <a:solidFill>
              <a:srgbClr val="6AA84F"/>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36332"/>
              </a:lnSpc>
              <a:spcBef>
                <a:spcPts val="0"/>
              </a:spcBef>
              <a:spcAft>
                <a:spcPts val="0"/>
              </a:spcAft>
              <a:buNone/>
            </a:pPr>
            <a:r>
              <a:t/>
            </a:r>
            <a:endParaRPr sz="1100">
              <a:solidFill>
                <a:schemeClr val="lt1"/>
              </a:solidFill>
              <a:latin typeface="Poppins Light"/>
              <a:ea typeface="Poppins Light"/>
              <a:cs typeface="Poppins Light"/>
              <a:sym typeface="Poppins Light"/>
            </a:endParaRPr>
          </a:p>
        </p:txBody>
      </p:sp>
      <p:cxnSp>
        <p:nvCxnSpPr>
          <p:cNvPr id="284" name="Google Shape;284;p38"/>
          <p:cNvCxnSpPr>
            <a:stCxn id="279" idx="1"/>
            <a:endCxn id="283" idx="3"/>
          </p:cNvCxnSpPr>
          <p:nvPr/>
        </p:nvCxnSpPr>
        <p:spPr>
          <a:xfrm rot="10800000">
            <a:off x="4191852" y="4395784"/>
            <a:ext cx="836700" cy="0"/>
          </a:xfrm>
          <a:prstGeom prst="straightConnector1">
            <a:avLst/>
          </a:prstGeom>
          <a:noFill/>
          <a:ln cap="flat" cmpd="sng" w="28575">
            <a:solidFill>
              <a:srgbClr val="6AA84F"/>
            </a:solidFill>
            <a:prstDash val="dash"/>
            <a:miter lim="800000"/>
            <a:headEnd len="sm" w="sm" type="none"/>
            <a:tailEnd len="med" w="med" type="triangle"/>
          </a:ln>
        </p:spPr>
      </p:cxnSp>
      <p:grpSp>
        <p:nvGrpSpPr>
          <p:cNvPr id="285" name="Google Shape;285;p38"/>
          <p:cNvGrpSpPr/>
          <p:nvPr/>
        </p:nvGrpSpPr>
        <p:grpSpPr>
          <a:xfrm>
            <a:off x="6529952" y="1151332"/>
            <a:ext cx="1611827" cy="1611826"/>
            <a:chOff x="3636936" y="2084521"/>
            <a:chExt cx="1611826" cy="1611826"/>
          </a:xfrm>
        </p:grpSpPr>
        <p:sp>
          <p:nvSpPr>
            <p:cNvPr id="286" name="Google Shape;286;p38"/>
            <p:cNvSpPr/>
            <p:nvPr/>
          </p:nvSpPr>
          <p:spPr>
            <a:xfrm>
              <a:off x="3636936" y="2084521"/>
              <a:ext cx="1611826" cy="1611826"/>
            </a:xfrm>
            <a:prstGeom prst="ellipse">
              <a:avLst/>
            </a:prstGeom>
            <a:solidFill>
              <a:srgbClr val="76A5AF"/>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87" name="Google Shape;287;p38"/>
            <p:cNvSpPr txBox="1"/>
            <p:nvPr/>
          </p:nvSpPr>
          <p:spPr>
            <a:xfrm>
              <a:off x="3863845" y="2329656"/>
              <a:ext cx="1158009" cy="1121557"/>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lang="en" sz="2100">
                  <a:solidFill>
                    <a:schemeClr val="lt1"/>
                  </a:solidFill>
                  <a:latin typeface="Bebas Neue"/>
                  <a:ea typeface="Bebas Neue"/>
                  <a:cs typeface="Bebas Neue"/>
                  <a:sym typeface="Bebas Neue"/>
                </a:rPr>
                <a:t>CUSToMIZEd</a:t>
              </a:r>
              <a:endParaRPr sz="2100">
                <a:solidFill>
                  <a:schemeClr val="lt1"/>
                </a:solidFill>
                <a:latin typeface="Bebas Neue"/>
                <a:ea typeface="Bebas Neue"/>
                <a:cs typeface="Bebas Neue"/>
                <a:sym typeface="Bebas Neue"/>
              </a:endParaRPr>
            </a:p>
            <a:p>
              <a:pPr indent="0" lvl="0" marL="0" marR="0" rtl="0" algn="ctr">
                <a:spcBef>
                  <a:spcPts val="0"/>
                </a:spcBef>
                <a:spcAft>
                  <a:spcPts val="0"/>
                </a:spcAft>
                <a:buNone/>
              </a:pPr>
              <a:r>
                <a:rPr lang="en" sz="2100">
                  <a:solidFill>
                    <a:schemeClr val="lt1"/>
                  </a:solidFill>
                  <a:latin typeface="Bebas Neue"/>
                  <a:ea typeface="Bebas Neue"/>
                  <a:cs typeface="Bebas Neue"/>
                  <a:sym typeface="Bebas Neue"/>
                </a:rPr>
                <a:t>PLANs</a:t>
              </a:r>
              <a:endParaRPr sz="1100"/>
            </a:p>
            <a:p>
              <a:pPr indent="0" lvl="0" marL="0" marR="0" rtl="0" algn="ctr">
                <a:lnSpc>
                  <a:spcPct val="27791"/>
                </a:lnSpc>
                <a:spcBef>
                  <a:spcPts val="0"/>
                </a:spcBef>
                <a:spcAft>
                  <a:spcPts val="0"/>
                </a:spcAft>
                <a:buNone/>
              </a:pPr>
              <a:r>
                <a:rPr lang="en" sz="1800">
                  <a:solidFill>
                    <a:schemeClr val="lt1"/>
                  </a:solidFill>
                  <a:latin typeface="Arial"/>
                  <a:ea typeface="Arial"/>
                  <a:cs typeface="Arial"/>
                  <a:sym typeface="Arial"/>
                </a:rPr>
                <a:t> </a:t>
              </a:r>
              <a:endParaRPr sz="1100"/>
            </a:p>
            <a:p>
              <a:pPr indent="0" lvl="0" marL="0" marR="0" rtl="0" algn="ctr">
                <a:spcBef>
                  <a:spcPts val="0"/>
                </a:spcBef>
                <a:spcAft>
                  <a:spcPts val="0"/>
                </a:spcAft>
                <a:buNone/>
              </a:pPr>
              <a:r>
                <a:rPr lang="en" sz="1100">
                  <a:solidFill>
                    <a:schemeClr val="lt1"/>
                  </a:solidFill>
                  <a:latin typeface="Poppins Light"/>
                  <a:ea typeface="Poppins Light"/>
                  <a:cs typeface="Poppins Light"/>
                  <a:sym typeface="Poppins Light"/>
                </a:rPr>
                <a:t>Compare with</a:t>
              </a:r>
              <a:endParaRPr sz="1100"/>
            </a:p>
            <a:p>
              <a:pPr indent="0" lvl="0" marL="0" marR="0" rtl="0" algn="ctr">
                <a:spcBef>
                  <a:spcPts val="0"/>
                </a:spcBef>
                <a:spcAft>
                  <a:spcPts val="0"/>
                </a:spcAft>
                <a:buNone/>
              </a:pPr>
              <a:r>
                <a:rPr lang="en" sz="1100">
                  <a:solidFill>
                    <a:schemeClr val="lt1"/>
                  </a:solidFill>
                  <a:latin typeface="Poppins Light"/>
                  <a:ea typeface="Poppins Light"/>
                  <a:cs typeface="Poppins Light"/>
                  <a:sym typeface="Poppins Light"/>
                </a:rPr>
                <a:t>Actual</a:t>
              </a:r>
              <a:endParaRPr sz="1100">
                <a:solidFill>
                  <a:schemeClr val="lt1"/>
                </a:solidFill>
                <a:latin typeface="Poppins Light"/>
                <a:ea typeface="Poppins Light"/>
                <a:cs typeface="Poppins Light"/>
                <a:sym typeface="Poppins Light"/>
              </a:endParaRPr>
            </a:p>
          </p:txBody>
        </p:sp>
      </p:grpSp>
      <p:sp>
        <p:nvSpPr>
          <p:cNvPr id="288" name="Google Shape;288;p38"/>
          <p:cNvSpPr/>
          <p:nvPr/>
        </p:nvSpPr>
        <p:spPr>
          <a:xfrm>
            <a:off x="6458276" y="1083205"/>
            <a:ext cx="1748078" cy="1748078"/>
          </a:xfrm>
          <a:prstGeom prst="ellipse">
            <a:avLst/>
          </a:prstGeom>
          <a:noFill/>
          <a:ln cap="flat" cmpd="sng" w="12700">
            <a:solidFill>
              <a:srgbClr val="6AA84F"/>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2" name="Shape 292"/>
        <p:cNvGrpSpPr/>
        <p:nvPr/>
      </p:nvGrpSpPr>
      <p:grpSpPr>
        <a:xfrm>
          <a:off x="0" y="0"/>
          <a:ext cx="0" cy="0"/>
          <a:chOff x="0" y="0"/>
          <a:chExt cx="0" cy="0"/>
        </a:xfrm>
      </p:grpSpPr>
      <p:sp>
        <p:nvSpPr>
          <p:cNvPr id="293" name="Google Shape;293;p39"/>
          <p:cNvSpPr txBox="1"/>
          <p:nvPr/>
        </p:nvSpPr>
        <p:spPr>
          <a:xfrm>
            <a:off x="2116655" y="2190876"/>
            <a:ext cx="4910689" cy="761747"/>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b="1" i="1" lang="en" sz="4500" u="none" strike="noStrike">
                <a:solidFill>
                  <a:srgbClr val="6AA84F"/>
                </a:solidFill>
                <a:latin typeface="Bebas Neue"/>
                <a:ea typeface="Bebas Neue"/>
                <a:cs typeface="Bebas Neue"/>
                <a:sym typeface="Bebas Neue"/>
              </a:rPr>
              <a:t>Thank YOU FOR LISTENING!</a:t>
            </a:r>
            <a:endParaRPr b="0" sz="4500">
              <a:solidFill>
                <a:schemeClr val="dk1"/>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